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png" ContentType="image/png"/>
  <Default Extension="jpe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1.xml" ContentType="application/vnd.openxmlformats-officedocument.theme+xml"/>
  <Override PartName="/ppt/slideMasters/slideMaster2.xml" ContentType="application/vnd.openxmlformats-officedocument.presentationml.slideMaster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Masters/slideMaster3.xml" ContentType="application/vnd.openxmlformats-officedocument.presentationml.slideMaster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Masters/slideMaster4.xml" ContentType="application/vnd.openxmlformats-officedocument.presentationml.slideMaster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notesMasters/notesMaster1.xml" ContentType="application/vnd.openxmlformats-officedocument.presentationml.notesMaster+xml"/>
  <Override PartName="/ppt/theme/theme5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/Relationships>
</file>

<file path=ppt/presentation.xml><?xml version="1.0" encoding="utf-8"?>
<p:presentation xmlns:p="http://schemas.openxmlformats.org/presentationml/2006/main" xmlns:r="http://schemas.openxmlformats.org/officeDocument/2006/relationships" xmlns:a="http://schemas.openxmlformats.org/drawingml/2006/main" saveSubsetFonts="1">
  <p:sldMasterIdLst>
    <p:sldMasterId id="2147483666" r:id="rId1"/>
    <p:sldMasterId id="2147483667" r:id="rId2"/>
    <p:sldMasterId id="2147483668" r:id="rId3"/>
    <p:sldMasterId id="2147483669" r:id="rId4"/>
  </p:sldMasterIdLst>
  <p:notesMasterIdLst>
    <p:notesMasterId r:id="rId5"/>
  </p:notesMasterIdLst>
  <p:sldIdLst>
    <p:sldId id="266" r:id="rId6"/>
    <p:sldId id="267" r:id="rId7"/>
    <p:sldId id="268" r:id="rId8"/>
    <p:sldId id="269" r:id="rId9"/>
    <p:sldId id="270" r:id="rId10"/>
    <p:sldId id="278" r:id="rId11"/>
    <p:sldId id="279" r:id="rId12"/>
    <p:sldId id="271" r:id="rId13"/>
    <p:sldId id="272" r:id="rId14"/>
    <p:sldId id="273" r:id="rId15"/>
    <p:sldId id="274" r:id="rId16"/>
    <p:sldId id="275" r:id="rId17"/>
    <p:sldId id="276" r:id="rId18"/>
    <p:sldId id="277" r:id="rId19"/>
  </p:sldIdLst>
  <p:sldSz type="screen4x3" cy="6858000" cx="9144000"/>
  <p:notesSz cx="6858000" cy="9144000"/>
  <p:defaultTextStyle>
    <a:defPPr>
      <a:defRPr lang="en-US"/>
    </a:defPPr>
    <a:lvl1pPr algn="l" defTabSz="914400" eaLnBrk="1" hangingPunct="1" latinLnBrk="0" marL="0" rtl="0">
      <a:defRPr sz="1800" kern="12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sz="1800" kern="12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sz="1800" kern="12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sz="1800" kern="12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sz="1800" kern="12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sz="1800" kern="12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sz="1800" kern="12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sz="1800" kern="12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p="http://schemas.openxmlformats.org/presentationml/2006/main" xmlns:r="http://schemas.openxmlformats.org/officeDocument/2006/relationships" xmlns:a="http://schemas.openxmlformats.org/drawing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p="http://schemas.openxmlformats.org/presentationml/2006/main" xmlns:r="http://schemas.openxmlformats.org/officeDocument/2006/relationships" xmlns:a="http://schemas.openxmlformats.org/drawingml/2006/main" lastView="sldThumbnailView">
  <p:normalViewPr>
    <p:restoredLeft sz="15620"/>
    <p:restoredTop sz="93073" autoAdjust="0"/>
  </p:normalViewPr>
  <p:slideViewPr>
    <p:cSldViewPr>
      <p:cViewPr varScale="1">
        <p:scale>
          <a:sx n="68" d="100"/>
          <a:sy n="68" d="100"/>
        </p:scale>
        <p:origin x="-1434" y="-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tableStyles" Target="tableStyles.xml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/Relationships>
</file>

<file path=ppt/notesMasters/_rels/notesMaster1.xml.rels><?xml version="1.0" encoding="UTF-8" standalone="yes"?>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</p:bgPr>
    </p:bg>
    <p:spTree>
      <p:nvGrpSpPr>
        <p:cNvPr id="13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0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" y="1"/>
            <a:ext cx="3076575" cy="512763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  <p:txBody>
          <a:bodyPr anchor="t" anchorCtr="0" bIns="45745" compatLnSpc="1" lIns="91492" numCol="1" rIns="91492" tIns="45745" vert="horz" wrap="square">
            <a:prstTxWarp prst="textNoShape"/>
          </a:bodyPr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104890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9" y="1"/>
            <a:ext cx="3076575" cy="512763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  <p:txBody>
          <a:bodyPr anchor="t" anchorCtr="0" bIns="45745" compatLnSpc="1" lIns="91492" numCol="1" rIns="91492" tIns="45745" vert="horz" wrap="square">
            <a:prstTxWarp prst="textNoShape"/>
          </a:bodyPr>
          <a:lstStyle>
            <a:lvl1pPr algn="r">
              <a:defRPr sz="1100"/>
            </a:lvl1pPr>
          </a:lstStyle>
          <a:p>
            <a:endParaRPr lang="en-US"/>
          </a:p>
        </p:txBody>
      </p:sp>
      <p:sp>
        <p:nvSpPr>
          <p:cNvPr id="1048906" name="Rectangle 4"/>
          <p:cNvSpPr>
            <a:spLocks noChangeAspect="1" noRot="1" noGrp="1" noChangeArrowheads="1" noTextEdit="1"/>
          </p:cNvSpPr>
          <p:nvPr>
            <p:ph type="sldImg" idx="2"/>
          </p:nvPr>
        </p:nvSpPr>
        <p:spPr bwMode="auto">
          <a:xfrm>
            <a:off x="990600" y="766763"/>
            <a:ext cx="5118100" cy="3838575"/>
          </a:xfrm>
          <a:prstGeom prst="rect"/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04890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4" y="4862514"/>
            <a:ext cx="5680075" cy="4605337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  <p:txBody>
          <a:bodyPr anchor="t" anchorCtr="0" bIns="45745" compatLnSpc="1" lIns="91492" numCol="1" rIns="91492" tIns="45745" vert="horz" wrap="square">
            <a:prstTxWarp prst="textNoShape"/>
          </a:bodyPr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4890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2" y="9720264"/>
            <a:ext cx="3076575" cy="512762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  <p:txBody>
          <a:bodyPr anchor="b" anchorCtr="0" bIns="45745" compatLnSpc="1" lIns="91492" numCol="1" rIns="91492" tIns="45745" vert="horz" wrap="square">
            <a:prstTxWarp prst="textNoShape"/>
          </a:bodyPr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104890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9" y="9720264"/>
            <a:ext cx="3076575" cy="512762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  <p:txBody>
          <a:bodyPr anchor="b" anchorCtr="0" bIns="45745" compatLnSpc="1" lIns="91492" numCol="1" rIns="91492" tIns="45745" vert="horz" wrap="square">
            <a:prstTxWarp prst="textNoShape"/>
          </a:bodyPr>
          <a:lstStyle>
            <a:lvl1pPr algn="r">
              <a:defRPr sz="1100"/>
            </a:lvl1pPr>
          </a:lstStyle>
          <a:p>
            <a:fld id="{A9A0EA98-5831-4853-B862-C702E6EB345C}" type="slidenum">
              <a:rPr lang="en-US"/>
            </a:fld>
            <a:endParaRPr lang="en-US"/>
          </a:p>
        </p:txBody>
      </p:sp>
    </p:spTree>
  </p:cSld>
  <p:clrMap accent1="accent1" accent2="accent2" accent3="accent3" accent4="accent4" accent5="accent5" accent6="accent6" bg1="lt1" bg2="lt2" tx1="dk1" tx2="dk2" hlink="hlink" folHlink="folHlink"/>
  <p:notesStyle>
    <a:lvl1pPr algn="l" fontAlgn="base" rtl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algn="l" fontAlgn="base" marL="457200" rtl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algn="l" fontAlgn="base" marL="914400" rtl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algn="l" fontAlgn="base" marL="1371600" rtl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algn="l" fontAlgn="base" marL="1828800" rtl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algn="l" defTabSz="914400" eaLnBrk="1" hangingPunct="1" latinLnBrk="0" marL="2286000" rtl="0">
      <a:defRPr sz="1200" kern="12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sz="1200" kern="12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sz="1200" kern="12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3.xml"/></Relationships>
</file>

<file path=ppt/slideLayouts/_rels/slideLayout2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3.xml"/></Relationships>
</file>

<file path=ppt/slideLayouts/_rels/slideLayout2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type="title">
  <p:cSld name="Title Slide">
    <p:spTree>
      <p:nvGrpSpPr>
        <p:cNvPr id="10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43" name="Rounded Rectangle 15"/>
          <p:cNvSpPr/>
          <p:nvPr/>
        </p:nvSpPr>
        <p:spPr>
          <a:xfrm>
            <a:off x="228600" y="228600"/>
            <a:ext cx="8695944" cy="603504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US"/>
          </a:p>
        </p:txBody>
      </p:sp>
      <p:grpSp>
        <p:nvGrpSpPr>
          <p:cNvPr id="102" name="Group 9"/>
          <p:cNvGrpSpPr>
            <a:grpSpLocks noChangeAspect="1"/>
          </p:cNvGrpSpPr>
          <p:nvPr/>
        </p:nvGrpSpPr>
        <p:grpSpPr bwMode="hidden">
          <a:xfrm>
            <a:off x="211665" y="5353963"/>
            <a:ext cx="8723376" cy="1331580"/>
            <a:chOff x="-3905250" y="4294188"/>
            <a:chExt cx="13011150" cy="1892300"/>
          </a:xfrm>
        </p:grpSpPr>
        <p:sp>
          <p:nvSpPr>
            <p:cNvPr id="1048744" name="Freeform 14"/>
            <p:cNvSpPr/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anchor="t" anchorCtr="0" bIns="45720" compatLnSpc="1" lIns="91440" numCol="1" rIns="91440" tIns="45720" vert="horz" wrap="square">
              <a:prstTxWarp prst="textNoShape"/>
            </a:bodyPr>
            <a:p>
              <a:endParaRPr lang="en-US"/>
            </a:p>
          </p:txBody>
        </p:sp>
        <p:sp>
          <p:nvSpPr>
            <p:cNvPr id="1048745" name="Freeform 18"/>
            <p:cNvSpPr/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anchor="t" anchorCtr="0" bIns="45720" compatLnSpc="1" lIns="91440" numCol="1" rIns="91440" tIns="45720" vert="horz" wrap="square">
              <a:prstTxWarp prst="textNoShape"/>
            </a:bodyPr>
            <a:p>
              <a:endParaRPr lang="en-US"/>
            </a:p>
          </p:txBody>
        </p:sp>
        <p:sp>
          <p:nvSpPr>
            <p:cNvPr id="1048746" name="Freeform 22"/>
            <p:cNvSpPr/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t" anchorCtr="0" bIns="45720" compatLnSpc="1" lIns="91440" numCol="1" rIns="91440" tIns="45720" vert="horz" wrap="square">
              <a:prstTxWarp prst="textNoShape"/>
            </a:bodyPr>
            <a:p>
              <a:endParaRPr lang="en-US"/>
            </a:p>
          </p:txBody>
        </p:sp>
        <p:sp>
          <p:nvSpPr>
            <p:cNvPr id="1048747" name="Freeform 26"/>
            <p:cNvSpPr/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t" anchorCtr="0" bIns="45720" compatLnSpc="1" lIns="91440" numCol="1" rIns="91440" tIns="45720" vert="horz" wrap="square">
              <a:prstTxWarp prst="textNoShape"/>
            </a:bodyPr>
            <a:p>
              <a:endParaRPr lang="en-US"/>
            </a:p>
          </p:txBody>
        </p:sp>
        <p:sp useBgFill="1">
          <p:nvSpPr>
            <p:cNvPr id="1048748" name="Freeform 10"/>
            <p:cNvSpPr/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anchor="t" anchorCtr="0" bIns="45720" compatLnSpc="1" lIns="91440" numCol="1" rIns="91440" tIns="45720" vert="horz" wrap="square">
              <a:prstTxWarp prst="textNoShape"/>
            </a:bodyPr>
            <a:p>
              <a:endParaRPr lang="en-US"/>
            </a:p>
          </p:txBody>
        </p:sp>
      </p:grpSp>
      <p:sp>
        <p:nvSpPr>
          <p:cNvPr id="1048749" name="Title 1"/>
          <p:cNvSpPr>
            <a:spLocks noGrp="1"/>
          </p:cNvSpPr>
          <p:nvPr>
            <p:ph type="ctrTitle"/>
          </p:nvPr>
        </p:nvSpPr>
        <p:spPr>
          <a:xfrm>
            <a:off x="685800" y="1600200"/>
            <a:ext cx="7772400" cy="1780108"/>
          </a:xfrm>
        </p:spPr>
        <p:txBody>
          <a:bodyPr anchor="b">
            <a:normAutofit/>
          </a:bodyPr>
          <a:lstStyle>
            <a:lvl1pPr>
              <a:defRPr sz="440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dirty="0" lang="en-US"/>
          </a:p>
        </p:txBody>
      </p:sp>
      <p:sp>
        <p:nvSpPr>
          <p:cNvPr id="1048750" name="Subtitle 2"/>
          <p:cNvSpPr>
            <a:spLocks noGrp="1"/>
          </p:cNvSpPr>
          <p:nvPr>
            <p:ph type="subTitle" idx="1"/>
          </p:nvPr>
        </p:nvSpPr>
        <p:spPr>
          <a:xfrm>
            <a:off x="1371600" y="3556001"/>
            <a:ext cx="6400800" cy="1473200"/>
          </a:xfrm>
        </p:spPr>
        <p:txBody>
          <a:bodyPr>
            <a:normAutofit/>
          </a:bodyPr>
          <a:lstStyle>
            <a:lvl1pPr algn="ctr" indent="0" marL="0">
              <a:buNone/>
              <a:defRPr sz="2000">
                <a:solidFill>
                  <a:srgbClr val="FFFFFF"/>
                </a:solidFill>
              </a:defRPr>
            </a:lvl1pPr>
            <a:lvl2pPr algn="ctr" indent="0" marL="457200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algn="ctr" indent="0" marL="914400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algn="ctr" indent="0" marL="1371600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algn="ctr" indent="0" marL="1828800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algn="ctr" indent="0" marL="2286000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algn="ctr" indent="0" marL="2743200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algn="ctr" indent="0" marL="3200400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algn="ctr" indent="0" marL="3657600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 lang="en-US"/>
          </a:p>
        </p:txBody>
      </p:sp>
      <p:sp>
        <p:nvSpPr>
          <p:cNvPr id="1048751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18097FA3-B345-4EF1-8A13-E5725B2CD503}" type="datetimeFigureOut">
              <a:rPr lang="en-US" smtClean="0"/>
            </a:fld>
            <a:endParaRPr lang="en-US"/>
          </a:p>
        </p:txBody>
      </p:sp>
      <p:sp>
        <p:nvSpPr>
          <p:cNvPr id="1048752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75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1AB85D6-71AB-4576-AD86-9193CE37CF1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vertTx">
  <p:cSld name="Title and Vertical Text">
    <p:spTree>
      <p:nvGrpSpPr>
        <p:cNvPr id="10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77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48778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anchor="ctr" vert="eaVert"/>
          <a:lstStyle>
            <a:lvl1pPr algn="l"/>
            <a:lvl2pPr algn="l"/>
            <a:lvl3pPr algn="l"/>
            <a:lvl4pPr algn="l"/>
            <a:lvl5pPr algn="l"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48779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18097FA3-B345-4EF1-8A13-E5725B2CD503}" type="datetimeFigureOut">
              <a:rPr lang="en-US" smtClean="0"/>
            </a:fld>
            <a:endParaRPr lang="en-US"/>
          </a:p>
        </p:txBody>
      </p:sp>
      <p:sp>
        <p:nvSpPr>
          <p:cNvPr id="1048780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781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1AB85D6-71AB-4576-AD86-9193CE37CF1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type="vertTitleAndTx">
  <p:cSld name="Vertical Title and Text">
    <p:spTree>
      <p:nvGrpSpPr>
        <p:cNvPr id="9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23" name="Rounded Rectangle 20"/>
          <p:cNvSpPr/>
          <p:nvPr/>
        </p:nvSpPr>
        <p:spPr bwMode="hidden"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US"/>
          </a:p>
        </p:txBody>
      </p:sp>
      <p:sp>
        <p:nvSpPr>
          <p:cNvPr id="104872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18097FA3-B345-4EF1-8A13-E5725B2CD503}" type="datetimeFigureOut">
              <a:rPr lang="en-US" smtClean="0"/>
            </a:fld>
            <a:endParaRPr lang="en-US"/>
          </a:p>
        </p:txBody>
      </p:sp>
      <p:sp>
        <p:nvSpPr>
          <p:cNvPr id="104872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72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1AB85D6-71AB-4576-AD86-9193CE37CF19}" type="slidenum">
              <a:rPr lang="en-US" smtClean="0"/>
            </a:fld>
            <a:endParaRPr lang="en-US"/>
          </a:p>
        </p:txBody>
      </p:sp>
      <p:grpSp>
        <p:nvGrpSpPr>
          <p:cNvPr id="98" name="Group 14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31580"/>
            <a:chOff x="-3905250" y="4294188"/>
            <a:chExt cx="13011150" cy="1892300"/>
          </a:xfrm>
        </p:grpSpPr>
        <p:sp>
          <p:nvSpPr>
            <p:cNvPr id="1048727" name="Freeform 14"/>
            <p:cNvSpPr/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anchor="t" anchorCtr="0" bIns="45720" compatLnSpc="1" lIns="91440" numCol="1" rIns="91440" tIns="45720" vert="horz" wrap="square">
              <a:prstTxWarp prst="textNoShape"/>
            </a:bodyPr>
            <a:p>
              <a:endParaRPr lang="en-US"/>
            </a:p>
          </p:txBody>
        </p:sp>
        <p:sp>
          <p:nvSpPr>
            <p:cNvPr id="1048728" name="Freeform 18"/>
            <p:cNvSpPr/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anchor="t" anchorCtr="0" bIns="45720" compatLnSpc="1" lIns="91440" numCol="1" rIns="91440" tIns="45720" vert="horz" wrap="square">
              <a:prstTxWarp prst="textNoShape"/>
            </a:bodyPr>
            <a:p>
              <a:endParaRPr lang="en-US"/>
            </a:p>
          </p:txBody>
        </p:sp>
        <p:sp>
          <p:nvSpPr>
            <p:cNvPr id="1048729" name="Freeform 22"/>
            <p:cNvSpPr/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t" anchorCtr="0" bIns="45720" compatLnSpc="1" lIns="91440" numCol="1" rIns="91440" tIns="45720" vert="horz" wrap="square">
              <a:prstTxWarp prst="textNoShape"/>
            </a:bodyPr>
            <a:p>
              <a:endParaRPr lang="en-US"/>
            </a:p>
          </p:txBody>
        </p:sp>
        <p:sp>
          <p:nvSpPr>
            <p:cNvPr id="1048730" name="Freeform 26"/>
            <p:cNvSpPr/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t" anchorCtr="0" bIns="45720" compatLnSpc="1" lIns="91440" numCol="1" rIns="91440" tIns="45720" vert="horz" wrap="square">
              <a:prstTxWarp prst="textNoShape"/>
            </a:bodyPr>
            <a:p>
              <a:endParaRPr lang="en-US"/>
            </a:p>
          </p:txBody>
        </p:sp>
        <p:sp useBgFill="1">
          <p:nvSpPr>
            <p:cNvPr id="1048731" name="Freeform 19"/>
            <p:cNvSpPr/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anchor="t" anchorCtr="0" bIns="45720" compatLnSpc="1" lIns="91440" numCol="1" rIns="91440" tIns="45720" vert="horz" wrap="square">
              <a:prstTxWarp prst="textNoShape"/>
            </a:bodyPr>
            <a:p>
              <a:endParaRPr lang="en-US"/>
            </a:p>
          </p:txBody>
        </p:sp>
      </p:grpSp>
      <p:sp>
        <p:nvSpPr>
          <p:cNvPr id="104873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447800"/>
            <a:ext cx="2057400" cy="4487333"/>
          </a:xfrm>
        </p:spPr>
        <p:txBody>
          <a:bodyPr anchor="ctr" vert="eaVert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dirty="0" lang="en-US"/>
          </a:p>
        </p:txBody>
      </p:sp>
      <p:sp>
        <p:nvSpPr>
          <p:cNvPr id="104873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47800"/>
            <a:ext cx="6019800" cy="4487334"/>
          </a:xfrm>
        </p:spPr>
        <p:txBody>
          <a:bodyPr vert="eaVert"/>
          <a:lstStyle>
            <a:lvl1pPr>
              <a:buClr>
                <a:schemeClr val="accent1"/>
              </a:buClr>
            </a:lvl1pPr>
            <a:lvl2pPr>
              <a:buClr>
                <a:schemeClr val="accent1"/>
              </a:buClr>
            </a:lvl2pPr>
            <a:lvl3pPr>
              <a:buClr>
                <a:schemeClr val="accent1"/>
              </a:buClr>
            </a:lvl3pPr>
            <a:lvl4pPr>
              <a:buClr>
                <a:schemeClr val="accent1"/>
              </a:buClr>
            </a:lvl4pPr>
            <a:lvl5pPr>
              <a:buClr>
                <a:schemeClr val="accent1"/>
              </a:buCl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itle">
  <p:cSld name="Title Slide">
    <p:spTree>
      <p:nvGrpSpPr>
        <p:cNvPr id="2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2" name="Isosceles Triangle 6"/>
          <p:cNvSpPr/>
          <p:nvPr/>
        </p:nvSpPr>
        <p:spPr>
          <a:xfrm rot="16200000">
            <a:off x="7554353" y="5254283"/>
            <a:ext cx="1892949" cy="1294228"/>
          </a:xfrm>
          <a:prstGeom prst="triangle">
            <a:avLst>
              <a:gd name="adj" fmla="val 51323"/>
            </a:avLst>
          </a:prstGeom>
          <a:gradFill flip="none" rotWithShape="1">
            <a:gsLst>
              <a:gs pos="0">
                <a:schemeClr val="accent1">
                  <a:shade val="30000"/>
                  <a:satMod val="155000"/>
                  <a:alpha val="100000"/>
                </a:schemeClr>
              </a:gs>
              <a:gs pos="60000">
                <a:schemeClr val="accent1">
                  <a:satMod val="160000"/>
                  <a:alpha val="100000"/>
                </a:schemeClr>
              </a:gs>
              <a:gs pos="100000">
                <a:schemeClr val="accent1">
                  <a:tint val="70000"/>
                  <a:satMod val="200000"/>
                  <a:alpha val="100000"/>
                </a:schemeClr>
              </a:gs>
            </a:gsLst>
            <a:lin ang="15500000" scaled="1"/>
          </a:gra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 eaLnBrk="1" hangingPunct="1" latinLnBrk="0"/>
            <a:endParaRPr kumimoji="0" lang="en-US"/>
          </a:p>
        </p:txBody>
      </p:sp>
      <p:sp>
        <p:nvSpPr>
          <p:cNvPr id="1048583" name="Title 7"/>
          <p:cNvSpPr>
            <a:spLocks noGrp="1"/>
          </p:cNvSpPr>
          <p:nvPr>
            <p:ph type="ctrTitle"/>
          </p:nvPr>
        </p:nvSpPr>
        <p:spPr>
          <a:xfrm>
            <a:off x="540544" y="776288"/>
            <a:ext cx="8062912" cy="1470025"/>
          </a:xfrm>
        </p:spPr>
        <p:txBody>
          <a:bodyPr anchor="b">
            <a:normAutofit/>
          </a:bodyPr>
          <a:lstStyle>
            <a:lvl1pPr algn="r">
              <a:defRPr sz="440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048584" name="Subtitle 8"/>
          <p:cNvSpPr>
            <a:spLocks noGrp="1"/>
          </p:cNvSpPr>
          <p:nvPr>
            <p:ph type="subTitle" idx="1"/>
          </p:nvPr>
        </p:nvSpPr>
        <p:spPr>
          <a:xfrm>
            <a:off x="540544" y="2250280"/>
            <a:ext cx="8062912" cy="1752600"/>
          </a:xfrm>
        </p:spPr>
        <p:txBody>
          <a:bodyPr/>
          <a:lstStyle>
            <a:lvl1pPr algn="r" indent="0" marL="0" marR="36576">
              <a:spcBef>
                <a:spcPts val="0"/>
              </a:spcBef>
              <a:buNone/>
              <a:defRPr>
                <a:ln>
                  <a:solidFill>
                    <a:schemeClr val="bg2"/>
                  </a:solidFill>
                </a:ln>
                <a:solidFill>
                  <a:schemeClr val="tx1">
                    <a:tint val="75000"/>
                  </a:schemeClr>
                </a:solidFill>
              </a:defRPr>
            </a:lvl1pPr>
            <a:lvl2pPr algn="ctr" indent="0" marL="457200">
              <a:buNone/>
            </a:lvl2pPr>
            <a:lvl3pPr algn="ctr" indent="0" marL="914400">
              <a:buNone/>
            </a:lvl3pPr>
            <a:lvl4pPr algn="ctr" indent="0" marL="1371600">
              <a:buNone/>
            </a:lvl4pPr>
            <a:lvl5pPr algn="ctr" indent="0" marL="1828800">
              <a:buNone/>
            </a:lvl5pPr>
            <a:lvl6pPr algn="ctr" indent="0" marL="2286000">
              <a:buNone/>
            </a:lvl6pPr>
            <a:lvl7pPr algn="ctr" indent="0" marL="2743200">
              <a:buNone/>
            </a:lvl7pPr>
            <a:lvl8pPr algn="ctr" indent="0" marL="3200400">
              <a:buNone/>
            </a:lvl8pPr>
            <a:lvl9pPr algn="ctr" indent="0" marL="3657600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1048585" name="Date Placeholder 27"/>
          <p:cNvSpPr>
            <a:spLocks noGrp="1"/>
          </p:cNvSpPr>
          <p:nvPr>
            <p:ph type="dt" sz="half" idx="10"/>
          </p:nvPr>
        </p:nvSpPr>
        <p:spPr>
          <a:xfrm>
            <a:off x="1371600" y="6012656"/>
            <a:ext cx="5791200" cy="365125"/>
          </a:xfrm>
        </p:spPr>
        <p:txBody>
          <a:bodyPr anchor="t" bIns="0" tIns="0"/>
          <a:lstStyle>
            <a:lvl1pPr algn="r">
              <a:defRPr sz="1000"/>
            </a:lvl1pPr>
          </a:lstStyle>
          <a:p>
            <a:fld id="{18097FA3-B345-4EF1-8A13-E5725B2CD503}" type="datetimeFigureOut">
              <a:rPr lang="en-US" smtClean="0"/>
            </a:fld>
            <a:endParaRPr lang="en-US"/>
          </a:p>
        </p:txBody>
      </p:sp>
      <p:sp>
        <p:nvSpPr>
          <p:cNvPr id="1048586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1371600" y="5650704"/>
            <a:ext cx="5791200" cy="365125"/>
          </a:xfrm>
        </p:spPr>
        <p:txBody>
          <a:bodyPr anchor="b" bIns="0" tIns="0"/>
          <a:lstStyle>
            <a:lvl1pPr algn="r">
              <a:defRPr sz="1100"/>
            </a:lvl1pPr>
          </a:lstStyle>
          <a:p>
            <a:endParaRPr lang="en-US"/>
          </a:p>
        </p:txBody>
      </p:sp>
      <p:sp>
        <p:nvSpPr>
          <p:cNvPr id="1048587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392247" y="5752307"/>
            <a:ext cx="502920" cy="365125"/>
          </a:xfrm>
        </p:spPr>
        <p:txBody>
          <a:bodyPr anchor="ctr"/>
          <a:lstStyle>
            <a:lvl1pPr algn="ctr">
              <a:defRPr sz="1300">
                <a:solidFill>
                  <a:srgbClr val="FFFFFF"/>
                </a:solidFill>
              </a:defRPr>
            </a:lvl1pPr>
          </a:lstStyle>
          <a:p>
            <a:fld id="{81AB85D6-71AB-4576-AD86-9193CE37CF1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6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2" name="Title 1"/>
          <p:cNvSpPr>
            <a:spLocks noGrp="1"/>
          </p:cNvSpPr>
          <p:nvPr>
            <p:ph type="title"/>
          </p:nvPr>
        </p:nvSpPr>
        <p:spPr>
          <a:xfrm>
            <a:off x="457200" y="267494"/>
            <a:ext cx="8229600" cy="1399032"/>
          </a:xfrm>
        </p:spPr>
        <p:txBody>
          <a:bodyPr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048623" name="Content Placeholder 2"/>
          <p:cNvSpPr>
            <a:spLocks noGrp="1"/>
          </p:cNvSpPr>
          <p:nvPr>
            <p:ph idx="1"/>
          </p:nvPr>
        </p:nvSpPr>
        <p:spPr>
          <a:xfrm>
            <a:off x="457200" y="1882808"/>
            <a:ext cx="8229600" cy="4572000"/>
          </a:xfrm>
        </p:spPr>
        <p:txBody>
          <a:bodyPr/>
          <a:p>
            <a:pPr eaLnBrk="1" hangingPunct="1" latinLnBrk="0" lvl="0"/>
            <a:r>
              <a:rPr lang="en-US" smtClean="0"/>
              <a:t>Click to edit Master text styles</a:t>
            </a:r>
          </a:p>
          <a:p>
            <a:pPr eaLnBrk="1" hangingPunct="1" latinLnBrk="0" lvl="1"/>
            <a:r>
              <a:rPr lang="en-US" smtClean="0"/>
              <a:t>Second level</a:t>
            </a:r>
          </a:p>
          <a:p>
            <a:pPr eaLnBrk="1" hangingPunct="1" latinLnBrk="0" lvl="2"/>
            <a:r>
              <a:rPr lang="en-US" smtClean="0"/>
              <a:t>Third level</a:t>
            </a:r>
          </a:p>
          <a:p>
            <a:pPr eaLnBrk="1" hangingPunct="1" latinLnBrk="0" lvl="3"/>
            <a:r>
              <a:rPr lang="en-US" smtClean="0"/>
              <a:t>Fourth level</a:t>
            </a:r>
          </a:p>
          <a:p>
            <a:pPr eaLnBrk="1" hangingPunct="1" latinLnBrk="0" lvl="4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048624" name="Date Placeholder 3"/>
          <p:cNvSpPr>
            <a:spLocks noGrp="1"/>
          </p:cNvSpPr>
          <p:nvPr>
            <p:ph type="dt" sz="half" idx="10"/>
          </p:nvPr>
        </p:nvSpPr>
        <p:spPr>
          <a:xfrm>
            <a:off x="4791456" y="6480048"/>
            <a:ext cx="2133600" cy="301752"/>
          </a:xfrm>
        </p:spPr>
        <p:txBody>
          <a:bodyPr/>
          <a:p>
            <a:fld id="{18097FA3-B345-4EF1-8A13-E5725B2CD503}" type="datetimeFigureOut">
              <a:rPr lang="en-US" smtClean="0"/>
            </a:fld>
            <a:endParaRPr lang="en-US"/>
          </a:p>
        </p:txBody>
      </p:sp>
      <p:sp>
        <p:nvSpPr>
          <p:cNvPr id="104862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0" y="6480969"/>
            <a:ext cx="4260056" cy="300831"/>
          </a:xfrm>
        </p:spPr>
        <p:txBody>
          <a:bodyPr/>
          <a:p>
            <a:endParaRPr lang="en-US"/>
          </a:p>
        </p:txBody>
      </p:sp>
      <p:sp>
        <p:nvSpPr>
          <p:cNvPr id="104862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1AB85D6-71AB-4576-AD86-9193CE37CF1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type="secHead">
  <p:cSld name="Section Header">
    <p:bg>
      <p:bgRef idx="1002">
        <a:schemeClr val="bg1"/>
      </p:bgRef>
    </p:bg>
    <p:spTree>
      <p:nvGrpSpPr>
        <p:cNvPr id="13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92" name="Right Triangle 8"/>
          <p:cNvSpPr/>
          <p:nvPr/>
        </p:nvSpPr>
        <p:spPr>
          <a:xfrm flipV="1">
            <a:off x="7034" y="7034"/>
            <a:ext cx="9129932" cy="6836899"/>
          </a:xfrm>
          <a:prstGeom prst="rtTriangle"/>
          <a:gradFill flip="none" rotWithShape="1">
            <a:gsLst>
              <a:gs pos="0">
                <a:schemeClr val="tx2">
                  <a:alpha val="10000"/>
                </a:schemeClr>
              </a:gs>
              <a:gs pos="70000">
                <a:schemeClr val="tx2">
                  <a:alpha val="8000"/>
                </a:schemeClr>
              </a:gs>
              <a:gs pos="100000">
                <a:schemeClr val="tx2">
                  <a:alpha val="1000"/>
                </a:schemeClr>
              </a:gs>
            </a:gsLst>
            <a:lin ang="8000000" scaled="1"/>
          </a:gra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 defTabSz="914400" eaLnBrk="1" hangingPunct="1" latinLnBrk="0" marL="0" rtl="0"/>
            <a:endParaRPr sz="1800" kern="1200" kumimoji="0" lang="en-US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48893" name="Isosceles Triangle 7"/>
          <p:cNvSpPr/>
          <p:nvPr/>
        </p:nvSpPr>
        <p:spPr>
          <a:xfrm rot="5400000" flipV="1">
            <a:off x="7554353" y="309490"/>
            <a:ext cx="1892949" cy="1294228"/>
          </a:xfrm>
          <a:prstGeom prst="triangle">
            <a:avLst>
              <a:gd name="adj" fmla="val 51323"/>
            </a:avLst>
          </a:prstGeom>
          <a:gradFill flip="none" rotWithShape="1">
            <a:gsLst>
              <a:gs pos="0">
                <a:schemeClr val="accent1">
                  <a:shade val="30000"/>
                  <a:satMod val="155000"/>
                  <a:alpha val="100000"/>
                </a:schemeClr>
              </a:gs>
              <a:gs pos="60000">
                <a:schemeClr val="accent1">
                  <a:satMod val="160000"/>
                  <a:alpha val="100000"/>
                </a:schemeClr>
              </a:gs>
              <a:gs pos="100000">
                <a:schemeClr val="accent1">
                  <a:tint val="70000"/>
                  <a:satMod val="200000"/>
                  <a:alpha val="100000"/>
                </a:schemeClr>
              </a:gs>
            </a:gsLst>
            <a:lin ang="15500000" scaled="1"/>
          </a:gra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 eaLnBrk="1" hangingPunct="1" latinLnBrk="0"/>
            <a:endParaRPr kumimoji="0" lang="en-US"/>
          </a:p>
        </p:txBody>
      </p:sp>
      <p:sp>
        <p:nvSpPr>
          <p:cNvPr id="1048894" name="Date Placeholder 3"/>
          <p:cNvSpPr>
            <a:spLocks noGrp="1"/>
          </p:cNvSpPr>
          <p:nvPr>
            <p:ph type="dt" sz="half" idx="10"/>
          </p:nvPr>
        </p:nvSpPr>
        <p:spPr>
          <a:xfrm>
            <a:off x="6955632" y="6477000"/>
            <a:ext cx="2133600" cy="304800"/>
          </a:xfrm>
        </p:spPr>
        <p:txBody>
          <a:bodyPr/>
          <a:p>
            <a:fld id="{18097FA3-B345-4EF1-8A13-E5725B2CD503}" type="datetimeFigureOut">
              <a:rPr lang="en-US" smtClean="0"/>
            </a:fld>
            <a:endParaRPr lang="en-US"/>
          </a:p>
        </p:txBody>
      </p:sp>
      <p:sp>
        <p:nvSpPr>
          <p:cNvPr id="104889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19376" y="6480969"/>
            <a:ext cx="4260056" cy="300831"/>
          </a:xfrm>
        </p:spPr>
        <p:txBody>
          <a:bodyPr/>
          <a:p>
            <a:endParaRPr lang="en-US"/>
          </a:p>
        </p:txBody>
      </p:sp>
      <p:sp>
        <p:nvSpPr>
          <p:cNvPr id="104889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1056" y="809624"/>
            <a:ext cx="502920" cy="300831"/>
          </a:xfrm>
        </p:spPr>
        <p:txBody>
          <a:bodyPr/>
          <a:p>
            <a:fld id="{81AB85D6-71AB-4576-AD86-9193CE37CF19}" type="slidenum">
              <a:rPr lang="en-US" smtClean="0"/>
            </a:fld>
            <a:endParaRPr lang="en-US"/>
          </a:p>
        </p:txBody>
      </p:sp>
      <p:cxnSp>
        <p:nvCxnSpPr>
          <p:cNvPr id="3145746" name="Straight Connector 10"/>
          <p:cNvCxnSpPr>
            <a:cxnSpLocks/>
          </p:cNvCxnSpPr>
          <p:nvPr/>
        </p:nvCxnSpPr>
        <p:spPr>
          <a:xfrm rot="10800000">
            <a:off x="6468794" y="9381"/>
            <a:ext cx="2672861" cy="1900210"/>
          </a:xfrm>
          <a:prstGeom prst="line"/>
          <a:noFill/>
          <a:ln w="6000" cap="rnd" cmpd="sng" algn="ctr">
            <a:solidFill>
              <a:schemeClr val="bg2">
                <a:tint val="50000"/>
                <a:satMod val="200000"/>
                <a:alpha val="4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45747" name="Straight Connector 9"/>
          <p:cNvCxnSpPr>
            <a:cxnSpLocks/>
          </p:cNvCxnSpPr>
          <p:nvPr/>
        </p:nvCxnSpPr>
        <p:spPr>
          <a:xfrm flipV="1">
            <a:off x="0" y="7034"/>
            <a:ext cx="9136966" cy="6843933"/>
          </a:xfrm>
          <a:prstGeom prst="line"/>
          <a:noFill/>
          <a:ln w="5000" cap="rnd" cmpd="sng" algn="ctr">
            <a:solidFill>
              <a:schemeClr val="bg2">
                <a:tint val="55000"/>
                <a:satMod val="200000"/>
                <a:alpha val="3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48897" name="Title 1"/>
          <p:cNvSpPr>
            <a:spLocks noGrp="1"/>
          </p:cNvSpPr>
          <p:nvPr>
            <p:ph type="title"/>
          </p:nvPr>
        </p:nvSpPr>
        <p:spPr>
          <a:xfrm>
            <a:off x="381000" y="271464"/>
            <a:ext cx="7239000" cy="1362075"/>
          </a:xfrm>
        </p:spPr>
        <p:txBody>
          <a:bodyPr anchor="ctr"/>
          <a:lstStyle>
            <a:lvl1pPr algn="l" marL="0">
              <a:buNone/>
              <a:defRPr baseline="0" b="1" cap="none" sz="360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048898" name="Text Placeholder 2"/>
          <p:cNvSpPr>
            <a:spLocks noGrp="1"/>
          </p:cNvSpPr>
          <p:nvPr>
            <p:ph type="body" idx="1"/>
          </p:nvPr>
        </p:nvSpPr>
        <p:spPr>
          <a:xfrm>
            <a:off x="381000" y="1633536"/>
            <a:ext cx="3886200" cy="2286000"/>
          </a:xfrm>
        </p:spPr>
        <p:txBody>
          <a:bodyPr anchor="t"/>
          <a:lstStyle>
            <a:lvl1pPr algn="l" indent="0" marL="54864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eaLnBrk="1" hangingPunct="1" latinLnBrk="0" lvl="0"/>
            <a:r>
              <a:rPr kumimoji="0" lang="en-US" smtClean="0"/>
              <a:t>Click to edit Master text styles</a:t>
            </a:r>
          </a:p>
        </p:txBody>
      </p:sp>
    </p:spTree>
  </p:cSld>
  <p:clrMapOvr>
    <a:overrideClrMapping accent1="accent1" accent2="accent2" accent3="accent3" accent4="accent4" accent5="accent5" accent6="accent6" bg1="dk1" bg2="dk2" tx1="lt1" tx2="lt2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woObj">
  <p:cSld name="Two Content">
    <p:spTree>
      <p:nvGrpSpPr>
        <p:cNvPr id="12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54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 marL="0"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048855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22437"/>
            <a:ext cx="40386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eaLnBrk="1" hangingPunct="1" latinLnBrk="0" lvl="0"/>
            <a:r>
              <a:rPr lang="en-US" smtClean="0"/>
              <a:t>Click to edit Master text styles</a:t>
            </a:r>
          </a:p>
          <a:p>
            <a:pPr eaLnBrk="1" hangingPunct="1" latinLnBrk="0" lvl="1"/>
            <a:r>
              <a:rPr lang="en-US" smtClean="0"/>
              <a:t>Second level</a:t>
            </a:r>
          </a:p>
          <a:p>
            <a:pPr eaLnBrk="1" hangingPunct="1" latinLnBrk="0" lvl="2"/>
            <a:r>
              <a:rPr lang="en-US" smtClean="0"/>
              <a:t>Third level</a:t>
            </a:r>
          </a:p>
          <a:p>
            <a:pPr eaLnBrk="1" hangingPunct="1" latinLnBrk="0" lvl="3"/>
            <a:r>
              <a:rPr lang="en-US" smtClean="0"/>
              <a:t>Fourth level</a:t>
            </a:r>
          </a:p>
          <a:p>
            <a:pPr eaLnBrk="1" hangingPunct="1" latinLnBrk="0" lvl="4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048856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22437"/>
            <a:ext cx="40386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eaLnBrk="1" hangingPunct="1" latinLnBrk="0" lvl="0"/>
            <a:r>
              <a:rPr lang="en-US" smtClean="0"/>
              <a:t>Click to edit Master text styles</a:t>
            </a:r>
          </a:p>
          <a:p>
            <a:pPr eaLnBrk="1" hangingPunct="1" latinLnBrk="0" lvl="1"/>
            <a:r>
              <a:rPr lang="en-US" smtClean="0"/>
              <a:t>Second level</a:t>
            </a:r>
          </a:p>
          <a:p>
            <a:pPr eaLnBrk="1" hangingPunct="1" latinLnBrk="0" lvl="2"/>
            <a:r>
              <a:rPr lang="en-US" smtClean="0"/>
              <a:t>Third level</a:t>
            </a:r>
          </a:p>
          <a:p>
            <a:pPr eaLnBrk="1" hangingPunct="1" latinLnBrk="0" lvl="3"/>
            <a:r>
              <a:rPr lang="en-US" smtClean="0"/>
              <a:t>Fourth level</a:t>
            </a:r>
          </a:p>
          <a:p>
            <a:pPr eaLnBrk="1" hangingPunct="1" latinLnBrk="0" lvl="4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048857" name="Date Placeholder 4"/>
          <p:cNvSpPr>
            <a:spLocks noGrp="1"/>
          </p:cNvSpPr>
          <p:nvPr>
            <p:ph type="dt" sz="half" idx="10"/>
          </p:nvPr>
        </p:nvSpPr>
        <p:spPr>
          <a:xfrm>
            <a:off x="4791456" y="6480969"/>
            <a:ext cx="2133600" cy="301752"/>
          </a:xfrm>
        </p:spPr>
        <p:txBody>
          <a:bodyPr/>
          <a:p>
            <a:fld id="{18097FA3-B345-4EF1-8A13-E5725B2CD503}" type="datetimeFigureOut">
              <a:rPr lang="en-US" smtClean="0"/>
            </a:fld>
            <a:endParaRPr lang="en-US"/>
          </a:p>
        </p:txBody>
      </p:sp>
      <p:sp>
        <p:nvSpPr>
          <p:cNvPr id="1048858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57200" y="6480969"/>
            <a:ext cx="4260056" cy="301752"/>
          </a:xfrm>
        </p:spPr>
        <p:txBody>
          <a:bodyPr/>
          <a:p>
            <a:endParaRPr lang="en-US"/>
          </a:p>
        </p:txBody>
      </p:sp>
      <p:sp>
        <p:nvSpPr>
          <p:cNvPr id="1048859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589520" y="6480969"/>
            <a:ext cx="502920" cy="301752"/>
          </a:xfrm>
        </p:spPr>
        <p:txBody>
          <a:bodyPr/>
          <a:p>
            <a:fld id="{81AB85D6-71AB-4576-AD86-9193CE37CF1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type="twoTxTwoObj">
  <p:cSld name="Comparison">
    <p:bg>
      <p:bgRef idx="1002">
        <a:schemeClr val="bg2"/>
      </p:bgRef>
    </p:bg>
    <p:spTree>
      <p:nvGrpSpPr>
        <p:cNvPr id="12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70" name="Title 1"/>
          <p:cNvSpPr>
            <a:spLocks noGrp="1"/>
          </p:cNvSpPr>
          <p:nvPr>
            <p:ph type="title"/>
          </p:nvPr>
        </p:nvSpPr>
        <p:spPr>
          <a:xfrm>
            <a:off x="248198" y="290732"/>
            <a:ext cx="1066800" cy="6153912"/>
          </a:xfrm>
        </p:spPr>
        <p:txBody>
          <a:bodyPr anchor="b" vert="vert270"/>
          <a:lstStyle>
            <a:lvl1pPr algn="ctr" marL="0">
              <a:defRPr b="1" sz="3300">
                <a:ln w="6350">
                  <a:solidFill>
                    <a:schemeClr val="tx1"/>
                  </a:solidFill>
                </a:ln>
                <a:solidFill>
                  <a:schemeClr val="tx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048871" name="Text Placeholder 2"/>
          <p:cNvSpPr>
            <a:spLocks noGrp="1"/>
          </p:cNvSpPr>
          <p:nvPr>
            <p:ph type="body" idx="1"/>
          </p:nvPr>
        </p:nvSpPr>
        <p:spPr>
          <a:xfrm>
            <a:off x="1365006" y="290732"/>
            <a:ext cx="581024" cy="3017520"/>
          </a:xfrm>
          <a:solidFill>
            <a:schemeClr val="bg1"/>
          </a:solidFill>
          <a:ln w="12700">
            <a:noFill/>
          </a:ln>
        </p:spPr>
        <p:txBody>
          <a:bodyPr anchor="ctr" vert="vert270"/>
          <a:lstStyle>
            <a:lvl1pPr algn="ctr" indent="0" marL="0">
              <a:buNone/>
              <a:defRPr b="0" sz="1600">
                <a:solidFill>
                  <a:schemeClr val="tx1"/>
                </a:solidFill>
              </a:defRPr>
            </a:lvl1pPr>
            <a:lvl2pPr>
              <a:buNone/>
              <a:defRPr b="1" sz="2000"/>
            </a:lvl2pPr>
            <a:lvl3pPr>
              <a:buNone/>
              <a:defRPr b="1" sz="1800"/>
            </a:lvl3pPr>
            <a:lvl4pPr>
              <a:buNone/>
              <a:defRPr b="1" sz="1600"/>
            </a:lvl4pPr>
            <a:lvl5pPr>
              <a:buNone/>
              <a:defRPr b="1" sz="1600"/>
            </a:lvl5pPr>
          </a:lstStyle>
          <a:p>
            <a:pPr eaLnBrk="1" hangingPunct="1" latinLnBrk="0" lvl="0"/>
            <a:r>
              <a:rPr kumimoji="0" lang="en-US" smtClean="0"/>
              <a:t>Click to edit Master text styles</a:t>
            </a:r>
          </a:p>
        </p:txBody>
      </p:sp>
      <p:sp>
        <p:nvSpPr>
          <p:cNvPr id="1048872" name="Text Placeholder 3"/>
          <p:cNvSpPr>
            <a:spLocks noGrp="1"/>
          </p:cNvSpPr>
          <p:nvPr>
            <p:ph type="body" sz="half" idx="3"/>
          </p:nvPr>
        </p:nvSpPr>
        <p:spPr>
          <a:xfrm>
            <a:off x="1365006" y="3427124"/>
            <a:ext cx="581024" cy="3017520"/>
          </a:xfrm>
          <a:solidFill>
            <a:schemeClr val="bg1"/>
          </a:solidFill>
          <a:ln w="12700">
            <a:noFill/>
          </a:ln>
        </p:spPr>
        <p:txBody>
          <a:bodyPr anchor="ctr" vert="vert270"/>
          <a:lstStyle>
            <a:lvl1pPr algn="ctr" indent="0" marL="0">
              <a:buNone/>
              <a:defRPr b="0" sz="1600">
                <a:solidFill>
                  <a:schemeClr val="tx1"/>
                </a:solidFill>
              </a:defRPr>
            </a:lvl1pPr>
            <a:lvl2pPr>
              <a:buNone/>
              <a:defRPr b="1" sz="2000"/>
            </a:lvl2pPr>
            <a:lvl3pPr>
              <a:buNone/>
              <a:defRPr b="1" sz="1800"/>
            </a:lvl3pPr>
            <a:lvl4pPr>
              <a:buNone/>
              <a:defRPr b="1" sz="1600"/>
            </a:lvl4pPr>
            <a:lvl5pPr>
              <a:buNone/>
              <a:defRPr b="1" sz="1600"/>
            </a:lvl5pPr>
          </a:lstStyle>
          <a:p>
            <a:pPr eaLnBrk="1" hangingPunct="1" latinLnBrk="0" lvl="0"/>
            <a:r>
              <a:rPr kumimoji="0" lang="en-US" smtClean="0"/>
              <a:t>Click to edit Master text styles</a:t>
            </a:r>
          </a:p>
        </p:txBody>
      </p:sp>
      <p:sp>
        <p:nvSpPr>
          <p:cNvPr id="1048873" name="Content Placeholder 4"/>
          <p:cNvSpPr>
            <a:spLocks noGrp="1"/>
          </p:cNvSpPr>
          <p:nvPr>
            <p:ph sz="quarter" idx="2"/>
          </p:nvPr>
        </p:nvSpPr>
        <p:spPr>
          <a:xfrm>
            <a:off x="2022230" y="290732"/>
            <a:ext cx="6858000" cy="3017520"/>
          </a:xfrm>
        </p:spPr>
        <p:txBody>
          <a:bodyPr/>
          <a:lstStyle>
            <a:lvl1pPr algn="l">
              <a:defRPr sz="2400"/>
            </a:lvl1pPr>
            <a:lvl2pPr algn="l">
              <a:defRPr sz="2000"/>
            </a:lvl2pPr>
            <a:lvl3pPr algn="l">
              <a:defRPr sz="1800"/>
            </a:lvl3pPr>
            <a:lvl4pPr algn="l">
              <a:defRPr sz="1600"/>
            </a:lvl4pPr>
            <a:lvl5pPr algn="l">
              <a:defRPr sz="1600"/>
            </a:lvl5pPr>
          </a:lstStyle>
          <a:p>
            <a:pPr eaLnBrk="1" hangingPunct="1" latinLnBrk="0" lvl="0"/>
            <a:r>
              <a:rPr lang="en-US" smtClean="0"/>
              <a:t>Click to edit Master text styles</a:t>
            </a:r>
          </a:p>
          <a:p>
            <a:pPr eaLnBrk="1" hangingPunct="1" latinLnBrk="0" lvl="1"/>
            <a:r>
              <a:rPr lang="en-US" smtClean="0"/>
              <a:t>Second level</a:t>
            </a:r>
          </a:p>
          <a:p>
            <a:pPr eaLnBrk="1" hangingPunct="1" latinLnBrk="0" lvl="2"/>
            <a:r>
              <a:rPr lang="en-US" smtClean="0"/>
              <a:t>Third level</a:t>
            </a:r>
          </a:p>
          <a:p>
            <a:pPr eaLnBrk="1" hangingPunct="1" latinLnBrk="0" lvl="3"/>
            <a:r>
              <a:rPr lang="en-US" smtClean="0"/>
              <a:t>Fourth level</a:t>
            </a:r>
          </a:p>
          <a:p>
            <a:pPr eaLnBrk="1" hangingPunct="1" latinLnBrk="0" lvl="4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048874" name="Content Placeholder 5"/>
          <p:cNvSpPr>
            <a:spLocks noGrp="1"/>
          </p:cNvSpPr>
          <p:nvPr>
            <p:ph sz="quarter" idx="4"/>
          </p:nvPr>
        </p:nvSpPr>
        <p:spPr>
          <a:xfrm>
            <a:off x="2022230" y="3427124"/>
            <a:ext cx="6858000" cy="301752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eaLnBrk="1" hangingPunct="1" latinLnBrk="0" lvl="0"/>
            <a:r>
              <a:rPr lang="en-US" smtClean="0"/>
              <a:t>Click to edit Master text styles</a:t>
            </a:r>
          </a:p>
          <a:p>
            <a:pPr eaLnBrk="1" hangingPunct="1" latinLnBrk="0" lvl="1"/>
            <a:r>
              <a:rPr lang="en-US" smtClean="0"/>
              <a:t>Second level</a:t>
            </a:r>
          </a:p>
          <a:p>
            <a:pPr eaLnBrk="1" hangingPunct="1" latinLnBrk="0" lvl="2"/>
            <a:r>
              <a:rPr lang="en-US" smtClean="0"/>
              <a:t>Third level</a:t>
            </a:r>
          </a:p>
          <a:p>
            <a:pPr eaLnBrk="1" hangingPunct="1" latinLnBrk="0" lvl="3"/>
            <a:r>
              <a:rPr lang="en-US" smtClean="0"/>
              <a:t>Fourth level</a:t>
            </a:r>
          </a:p>
          <a:p>
            <a:pPr eaLnBrk="1" hangingPunct="1" latinLnBrk="0" lvl="4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048875" name="Date Placeholder 6"/>
          <p:cNvSpPr>
            <a:spLocks noGrp="1"/>
          </p:cNvSpPr>
          <p:nvPr>
            <p:ph type="dt" sz="half" idx="10"/>
          </p:nvPr>
        </p:nvSpPr>
        <p:spPr>
          <a:xfrm>
            <a:off x="4791456" y="6480969"/>
            <a:ext cx="2130552" cy="301752"/>
          </a:xfrm>
        </p:spPr>
        <p:txBody>
          <a:bodyPr/>
          <a:p>
            <a:fld id="{18097FA3-B345-4EF1-8A13-E5725B2CD503}" type="datetimeFigureOut">
              <a:rPr lang="en-US" smtClean="0"/>
            </a:fld>
            <a:endParaRPr lang="en-US"/>
          </a:p>
        </p:txBody>
      </p:sp>
      <p:sp>
        <p:nvSpPr>
          <p:cNvPr id="1048876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57200" y="6480969"/>
            <a:ext cx="4261104" cy="301752"/>
          </a:xfrm>
        </p:spPr>
        <p:txBody>
          <a:bodyPr/>
          <a:p>
            <a:endParaRPr lang="en-US"/>
          </a:p>
        </p:txBody>
      </p:sp>
      <p:sp>
        <p:nvSpPr>
          <p:cNvPr id="1048877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589520" y="6483096"/>
            <a:ext cx="502920" cy="301752"/>
          </a:xfrm>
        </p:spPr>
        <p:txBody>
          <a:bodyPr/>
          <a:lstStyle>
            <a:lvl1pPr algn="ctr"/>
          </a:lstStyle>
          <a:p>
            <a:fld id="{81AB85D6-71AB-4576-AD86-9193CE37CF19}" type="slidenum">
              <a:rPr lang="en-US" smtClean="0"/>
            </a:fld>
            <a:endParaRPr lang="en-US"/>
          </a:p>
        </p:txBody>
      </p:sp>
    </p:spTree>
  </p:cSld>
  <p:clrMapOvr>
    <a:overrideClrMapping accent1="accent1" accent2="accent2" accent3="accent3" accent4="accent4" accent5="accent5" accent6="accent6" bg1="dk1" bg2="dk2" tx1="lt1" tx2="lt2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itleOnly">
  <p:cSld name="Title Only">
    <p:spTree>
      <p:nvGrpSpPr>
        <p:cNvPr id="12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66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04886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18097FA3-B345-4EF1-8A13-E5725B2CD503}" type="datetimeFigureOut">
              <a:rPr lang="en-US" smtClean="0"/>
            </a:fld>
            <a:endParaRPr lang="en-US"/>
          </a:p>
        </p:txBody>
      </p:sp>
      <p:sp>
        <p:nvSpPr>
          <p:cNvPr id="1048868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869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1AB85D6-71AB-4576-AD86-9193CE37CF1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blank">
  <p:cSld name="Blank">
    <p:spTree>
      <p:nvGrpSpPr>
        <p:cNvPr id="13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89" name="Date Placeholder 1"/>
          <p:cNvSpPr>
            <a:spLocks noGrp="1"/>
          </p:cNvSpPr>
          <p:nvPr>
            <p:ph type="dt" sz="half" idx="10"/>
          </p:nvPr>
        </p:nvSpPr>
        <p:spPr>
          <a:xfrm>
            <a:off x="4791456" y="6480969"/>
            <a:ext cx="2133600" cy="301752"/>
          </a:xfrm>
        </p:spPr>
        <p:txBody>
          <a:bodyPr/>
          <a:p>
            <a:fld id="{18097FA3-B345-4EF1-8A13-E5725B2CD503}" type="datetimeFigureOut">
              <a:rPr lang="en-US" smtClean="0"/>
            </a:fld>
            <a:endParaRPr lang="en-US"/>
          </a:p>
        </p:txBody>
      </p:sp>
      <p:sp>
        <p:nvSpPr>
          <p:cNvPr id="1048890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57200" y="6481890"/>
            <a:ext cx="4260056" cy="300831"/>
          </a:xfrm>
        </p:spPr>
        <p:txBody>
          <a:bodyPr/>
          <a:p>
            <a:endParaRPr lang="en-US"/>
          </a:p>
        </p:txBody>
      </p:sp>
      <p:sp>
        <p:nvSpPr>
          <p:cNvPr id="1048891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589520" y="6480969"/>
            <a:ext cx="502920" cy="301752"/>
          </a:xfrm>
        </p:spPr>
        <p:txBody>
          <a:bodyPr/>
          <a:p>
            <a:fld id="{81AB85D6-71AB-4576-AD86-9193CE37CF1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type="objTx">
  <p:cSld name="Content with Caption">
    <p:bg>
      <p:bgRef idx="1002">
        <a:schemeClr val="bg2"/>
      </p:bgRef>
    </p:bg>
    <p:spTree>
      <p:nvGrpSpPr>
        <p:cNvPr id="12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60" name="Title 1"/>
          <p:cNvSpPr>
            <a:spLocks noGrp="1"/>
          </p:cNvSpPr>
          <p:nvPr>
            <p:ph type="title"/>
          </p:nvPr>
        </p:nvSpPr>
        <p:spPr>
          <a:xfrm>
            <a:off x="219456" y="367664"/>
            <a:ext cx="914400" cy="5943600"/>
          </a:xfrm>
        </p:spPr>
        <p:txBody>
          <a:bodyPr anchor="b" vert="vert270">
            <a:normAutofit fontScale="90000"/>
          </a:bodyPr>
          <a:lstStyle>
            <a:lvl1pPr algn="r" marL="0" marR="18288">
              <a:spcBef>
                <a:spcPts val="0"/>
              </a:spcBef>
              <a:buNone/>
              <a:defRPr baseline="0" b="0" cap="all" sz="290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048861" name="Text Placeholder 2"/>
          <p:cNvSpPr>
            <a:spLocks noGrp="1"/>
          </p:cNvSpPr>
          <p:nvPr>
            <p:ph type="body" idx="2"/>
          </p:nvPr>
        </p:nvSpPr>
        <p:spPr>
          <a:xfrm>
            <a:off x="1135856" y="367664"/>
            <a:ext cx="2438400" cy="5943600"/>
          </a:xfrm>
        </p:spPr>
        <p:txBody>
          <a:bodyPr anchor="t"/>
          <a:lstStyle>
            <a:lvl1pPr indent="0" marL="0"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eaLnBrk="1" hangingPunct="1" latinLnBrk="0" lvl="0"/>
            <a:r>
              <a:rPr kumimoji="0" lang="en-US" smtClean="0"/>
              <a:t>Click to edit Master text styles</a:t>
            </a:r>
          </a:p>
        </p:txBody>
      </p:sp>
      <p:sp>
        <p:nvSpPr>
          <p:cNvPr id="1048862" name="Content Placeholder 3"/>
          <p:cNvSpPr>
            <a:spLocks noGrp="1"/>
          </p:cNvSpPr>
          <p:nvPr>
            <p:ph sz="half" idx="1"/>
          </p:nvPr>
        </p:nvSpPr>
        <p:spPr>
          <a:xfrm>
            <a:off x="3651250" y="320040"/>
            <a:ext cx="5276088" cy="5989320"/>
          </a:xfrm>
        </p:spPr>
        <p:txBody>
          <a:bodyPr/>
          <a:lstStyle>
            <a:lvl1pPr>
              <a:spcBef>
                <a:spcPts val="0"/>
              </a:spcBef>
              <a:defRPr sz="30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eaLnBrk="1" hangingPunct="1" latinLnBrk="0" lvl="0"/>
            <a:r>
              <a:rPr lang="en-US" smtClean="0"/>
              <a:t>Click to edit Master text styles</a:t>
            </a:r>
          </a:p>
          <a:p>
            <a:pPr eaLnBrk="1" hangingPunct="1" latinLnBrk="0" lvl="1"/>
            <a:r>
              <a:rPr lang="en-US" smtClean="0"/>
              <a:t>Second level</a:t>
            </a:r>
          </a:p>
          <a:p>
            <a:pPr eaLnBrk="1" hangingPunct="1" latinLnBrk="0" lvl="2"/>
            <a:r>
              <a:rPr lang="en-US" smtClean="0"/>
              <a:t>Third level</a:t>
            </a:r>
          </a:p>
          <a:p>
            <a:pPr eaLnBrk="1" hangingPunct="1" latinLnBrk="0" lvl="3"/>
            <a:r>
              <a:rPr lang="en-US" smtClean="0"/>
              <a:t>Fourth level</a:t>
            </a:r>
          </a:p>
          <a:p>
            <a:pPr eaLnBrk="1" hangingPunct="1" latinLnBrk="0" lvl="4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048863" name="Date Placeholder 4"/>
          <p:cNvSpPr>
            <a:spLocks noGrp="1"/>
          </p:cNvSpPr>
          <p:nvPr>
            <p:ph type="dt" sz="half" idx="10"/>
          </p:nvPr>
        </p:nvSpPr>
        <p:spPr>
          <a:xfrm>
            <a:off x="6278976" y="6556248"/>
            <a:ext cx="2133600" cy="301752"/>
          </a:xfrm>
        </p:spPr>
        <p:txBody>
          <a:bodyPr/>
          <a:lstStyle>
            <a:lvl1pPr>
              <a:defRPr sz="900"/>
            </a:lvl1pPr>
          </a:lstStyle>
          <a:p>
            <a:fld id="{18097FA3-B345-4EF1-8A13-E5725B2CD503}" type="datetimeFigureOut">
              <a:rPr lang="en-US" smtClean="0"/>
            </a:fld>
            <a:endParaRPr lang="en-US"/>
          </a:p>
        </p:txBody>
      </p:sp>
      <p:sp>
        <p:nvSpPr>
          <p:cNvPr id="1048864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35856" y="6556248"/>
            <a:ext cx="5143120" cy="301752"/>
          </a:xfrm>
        </p:spPr>
        <p:txBody>
          <a:bodyPr/>
          <a:lstStyle>
            <a:lvl1pPr>
              <a:defRPr sz="900"/>
            </a:lvl1pPr>
          </a:lstStyle>
          <a:p>
            <a:endParaRPr lang="en-US"/>
          </a:p>
        </p:txBody>
      </p:sp>
      <p:sp>
        <p:nvSpPr>
          <p:cNvPr id="1048865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10576" y="6556248"/>
            <a:ext cx="502920" cy="301752"/>
          </a:xfrm>
        </p:spPr>
        <p:txBody>
          <a:bodyPr/>
          <a:lstStyle>
            <a:lvl1pPr>
              <a:defRPr sz="900"/>
            </a:lvl1pPr>
          </a:lstStyle>
          <a:p>
            <a:fld id="{81AB85D6-71AB-4576-AD86-9193CE37CF19}" type="slidenum">
              <a:rPr lang="en-US" smtClean="0"/>
            </a:fld>
            <a:endParaRPr lang="en-US"/>
          </a:p>
        </p:txBody>
      </p:sp>
    </p:spTree>
  </p:cSld>
  <p:clrMapOvr>
    <a:overrideClrMapping accent1="accent1" accent2="accent2" accent3="accent3" accent4="accent4" accent5="accent5" accent6="accent6" bg1="dk1" bg2="dk2" tx1="lt1" tx2="lt2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8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1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4864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18097FA3-B345-4EF1-8A13-E5725B2CD503}" type="datetimeFigureOut">
              <a:rPr lang="en-US" smtClean="0"/>
            </a:fld>
            <a:endParaRPr lang="en-US"/>
          </a:p>
        </p:txBody>
      </p:sp>
      <p:sp>
        <p:nvSpPr>
          <p:cNvPr id="104864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64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1AB85D6-71AB-4576-AD86-9193CE37CF19}" type="slidenum">
              <a:rPr lang="en-US" smtClean="0"/>
            </a:fld>
            <a:endParaRPr lang="en-US"/>
          </a:p>
        </p:txBody>
      </p:sp>
      <p:sp>
        <p:nvSpPr>
          <p:cNvPr id="1048645" name="Title 6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type="picTx">
  <p:cSld name="Picture with Caption">
    <p:bg>
      <p:bgRef idx="1002">
        <a:schemeClr val="bg1"/>
      </p:bgRef>
    </p:bg>
    <p:spTree>
      <p:nvGrpSpPr>
        <p:cNvPr id="13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83" name="Title 1"/>
          <p:cNvSpPr>
            <a:spLocks noGrp="1"/>
          </p:cNvSpPr>
          <p:nvPr>
            <p:ph type="title"/>
          </p:nvPr>
        </p:nvSpPr>
        <p:spPr>
          <a:xfrm>
            <a:off x="219456" y="150896"/>
            <a:ext cx="914400" cy="6400800"/>
          </a:xfrm>
        </p:spPr>
        <p:txBody>
          <a:bodyPr anchor="b" vert="vert270">
            <a:normAutofit fontScale="90000"/>
          </a:bodyPr>
          <a:lstStyle>
            <a:lvl1pPr algn="l" marL="0">
              <a:buNone/>
              <a:defRPr baseline="0" b="0" cap="all" sz="300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048884" name="Picture Placeholder 2"/>
          <p:cNvSpPr>
            <a:spLocks noGrp="1"/>
          </p:cNvSpPr>
          <p:nvPr>
            <p:ph type="pic" idx="1"/>
          </p:nvPr>
        </p:nvSpPr>
        <p:spPr>
          <a:xfrm>
            <a:off x="1138237" y="373966"/>
            <a:ext cx="7333488" cy="5486400"/>
          </a:xfrm>
          <a:solidFill>
            <a:schemeClr val="bg2">
              <a:shade val="50000"/>
            </a:schemeClr>
          </a:solidFill>
        </p:spPr>
        <p:txBody>
          <a:bodyPr/>
          <a:lstStyle>
            <a:lvl1pPr indent="0" marL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dirty="0" kumimoji="0" lang="en-US"/>
          </a:p>
        </p:txBody>
      </p:sp>
      <p:sp>
        <p:nvSpPr>
          <p:cNvPr id="1048885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5867400"/>
            <a:ext cx="7333488" cy="685800"/>
          </a:xfrm>
          <a:solidFill>
            <a:schemeClr val="accent1">
              <a:alpha val="15000"/>
            </a:schemeClr>
          </a:solidFill>
          <a:ln>
            <a:solidFill>
              <a:schemeClr val="accent1"/>
            </a:solidFill>
            <a:miter lim="800000"/>
          </a:ln>
        </p:spPr>
        <p:txBody>
          <a:bodyPr/>
          <a:lstStyle>
            <a:lvl1pPr indent="0" marL="0">
              <a:spcBef>
                <a:spcPts val="0"/>
              </a:spcBef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eaLnBrk="1" hangingPunct="1" latinLnBrk="0" lvl="0"/>
            <a:r>
              <a:rPr kumimoji="0" lang="en-US" smtClean="0"/>
              <a:t>Click to edit Master text styles</a:t>
            </a:r>
          </a:p>
        </p:txBody>
      </p:sp>
      <p:sp>
        <p:nvSpPr>
          <p:cNvPr id="1048886" name="Date Placeholder 4"/>
          <p:cNvSpPr>
            <a:spLocks noGrp="1"/>
          </p:cNvSpPr>
          <p:nvPr>
            <p:ph type="dt" sz="half" idx="10"/>
          </p:nvPr>
        </p:nvSpPr>
        <p:spPr>
          <a:xfrm>
            <a:off x="6108192" y="6556248"/>
            <a:ext cx="2103120" cy="301752"/>
          </a:xfrm>
        </p:spPr>
        <p:txBody>
          <a:bodyPr/>
          <a:lstStyle>
            <a:lvl1pPr>
              <a:defRPr sz="900"/>
            </a:lvl1pPr>
          </a:lstStyle>
          <a:p>
            <a:fld id="{18097FA3-B345-4EF1-8A13-E5725B2CD503}" type="datetimeFigureOut">
              <a:rPr lang="en-US" smtClean="0"/>
            </a:fld>
            <a:endParaRPr lang="en-US"/>
          </a:p>
        </p:txBody>
      </p:sp>
      <p:sp>
        <p:nvSpPr>
          <p:cNvPr id="1048887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70432" y="6557169"/>
            <a:ext cx="4948072" cy="301752"/>
          </a:xfrm>
        </p:spPr>
        <p:txBody>
          <a:bodyPr/>
          <a:lstStyle>
            <a:lvl1pPr>
              <a:defRPr sz="900"/>
            </a:lvl1pPr>
          </a:lstStyle>
          <a:p>
            <a:endParaRPr lang="en-US"/>
          </a:p>
        </p:txBody>
      </p:sp>
      <p:sp>
        <p:nvSpPr>
          <p:cNvPr id="1048888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217192" y="6556248"/>
            <a:ext cx="365760" cy="301752"/>
          </a:xfrm>
        </p:spPr>
        <p:txBody>
          <a:bodyPr/>
          <a:lstStyle>
            <a:lvl1pPr algn="ctr">
              <a:defRPr sz="900"/>
            </a:lvl1pPr>
          </a:lstStyle>
          <a:p>
            <a:fld id="{81AB85D6-71AB-4576-AD86-9193CE37CF19}" type="slidenum">
              <a:rPr lang="en-US" smtClean="0"/>
            </a:fld>
            <a:endParaRPr lang="en-US"/>
          </a:p>
        </p:txBody>
      </p:sp>
    </p:spTree>
  </p:cSld>
  <p:clrMapOvr>
    <a:overrideClrMapping accent1="accent1" accent2="accent2" accent3="accent3" accent4="accent4" accent5="accent5" accent6="accent6" bg1="dk1" bg2="dk2" tx1="lt1" tx2="lt2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vertTx">
  <p:cSld name="Title and Vertical Text">
    <p:spTree>
      <p:nvGrpSpPr>
        <p:cNvPr id="13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78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048879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p>
            <a:pPr eaLnBrk="1" hangingPunct="1" latinLnBrk="0" lvl="0"/>
            <a:r>
              <a:rPr lang="en-US" smtClean="0"/>
              <a:t>Click to edit Master text styles</a:t>
            </a:r>
          </a:p>
          <a:p>
            <a:pPr eaLnBrk="1" hangingPunct="1" latinLnBrk="0" lvl="1"/>
            <a:r>
              <a:rPr lang="en-US" smtClean="0"/>
              <a:t>Second level</a:t>
            </a:r>
          </a:p>
          <a:p>
            <a:pPr eaLnBrk="1" hangingPunct="1" latinLnBrk="0" lvl="2"/>
            <a:r>
              <a:rPr lang="en-US" smtClean="0"/>
              <a:t>Third level</a:t>
            </a:r>
          </a:p>
          <a:p>
            <a:pPr eaLnBrk="1" hangingPunct="1" latinLnBrk="0" lvl="3"/>
            <a:r>
              <a:rPr lang="en-US" smtClean="0"/>
              <a:t>Fourth level</a:t>
            </a:r>
          </a:p>
          <a:p>
            <a:pPr eaLnBrk="1" hangingPunct="1" latinLnBrk="0" lvl="4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048880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18097FA3-B345-4EF1-8A13-E5725B2CD503}" type="datetimeFigureOut">
              <a:rPr lang="en-US" smtClean="0"/>
            </a:fld>
            <a:endParaRPr lang="en-US"/>
          </a:p>
        </p:txBody>
      </p:sp>
      <p:sp>
        <p:nvSpPr>
          <p:cNvPr id="1048881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88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1AB85D6-71AB-4576-AD86-9193CE37CF1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vertTitleAndTx">
  <p:cSld name="Vertical Title and Text">
    <p:spTree>
      <p:nvGrpSpPr>
        <p:cNvPr id="13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99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381000"/>
            <a:ext cx="1905000" cy="5486400"/>
          </a:xfrm>
        </p:spPr>
        <p:txBody>
          <a:bodyPr vert="eaVert"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048900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381000"/>
            <a:ext cx="6248400" cy="5486400"/>
          </a:xfrm>
        </p:spPr>
        <p:txBody>
          <a:bodyPr vert="eaVert"/>
          <a:p>
            <a:pPr eaLnBrk="1" hangingPunct="1" latinLnBrk="0" lvl="0"/>
            <a:r>
              <a:rPr lang="en-US" smtClean="0"/>
              <a:t>Click to edit Master text styles</a:t>
            </a:r>
          </a:p>
          <a:p>
            <a:pPr eaLnBrk="1" hangingPunct="1" latinLnBrk="0" lvl="1"/>
            <a:r>
              <a:rPr lang="en-US" smtClean="0"/>
              <a:t>Second level</a:t>
            </a:r>
          </a:p>
          <a:p>
            <a:pPr eaLnBrk="1" hangingPunct="1" latinLnBrk="0" lvl="2"/>
            <a:r>
              <a:rPr lang="en-US" smtClean="0"/>
              <a:t>Third level</a:t>
            </a:r>
          </a:p>
          <a:p>
            <a:pPr eaLnBrk="1" hangingPunct="1" latinLnBrk="0" lvl="3"/>
            <a:r>
              <a:rPr lang="en-US" smtClean="0"/>
              <a:t>Fourth level</a:t>
            </a:r>
          </a:p>
          <a:p>
            <a:pPr eaLnBrk="1" hangingPunct="1" latinLnBrk="0" lvl="4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048901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18097FA3-B345-4EF1-8A13-E5725B2CD503}" type="datetimeFigureOut">
              <a:rPr lang="en-US" smtClean="0"/>
            </a:fld>
            <a:endParaRPr lang="en-US"/>
          </a:p>
        </p:txBody>
      </p:sp>
      <p:sp>
        <p:nvSpPr>
          <p:cNvPr id="1048902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90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1AB85D6-71AB-4576-AD86-9193CE37CF1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type="title">
  <p:cSld name="Title Slide">
    <p:bg>
      <p:bgRef idx="1003">
        <a:schemeClr val="bg2"/>
      </p:bgRef>
    </p:bg>
    <p:spTree>
      <p:nvGrpSpPr>
        <p:cNvPr id="5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3" name="Picture 6" descr="CoverOverlay.png"/>
          <p:cNvPicPr>
            <a:picLocks noChangeAspect="1"/>
          </p:cNvPicPr>
          <p:nvPr/>
        </p:nvPicPr>
        <p:blipFill>
          <a:blip xmlns:r="http://schemas.openxmlformats.org/officeDocument/2006/relationships" r:embed="rId1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/>
        </p:spPr>
      </p:pic>
      <p:sp>
        <p:nvSpPr>
          <p:cNvPr id="1048610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8097FA3-B345-4EF1-8A13-E5725B2CD503}" type="datetimeFigureOut">
              <a:rPr lang="en-US" smtClean="0"/>
            </a:fld>
            <a:endParaRPr lang="en-US"/>
          </a:p>
        </p:txBody>
      </p:sp>
      <p:sp>
        <p:nvSpPr>
          <p:cNvPr id="1048611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104861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1AB85D6-71AB-4576-AD86-9193CE37CF19}" type="slidenum">
              <a:rPr lang="en-US" smtClean="0"/>
            </a:fld>
            <a:endParaRPr lang="en-US"/>
          </a:p>
        </p:txBody>
      </p:sp>
      <p:grpSp>
        <p:nvGrpSpPr>
          <p:cNvPr id="58" name="Group 7"/>
          <p:cNvGrpSpPr/>
          <p:nvPr/>
        </p:nvGrpSpPr>
        <p:grpSpPr>
          <a:xfrm>
            <a:off x="1194101" y="2887530"/>
            <a:ext cx="6779110" cy="891540"/>
            <a:chOff x="1172584" y="1381459"/>
            <a:chExt cx="6779110" cy="891540"/>
          </a:xfrm>
          <a:effectLst>
            <a:outerShdw blurRad="38100" dir="16200000" dist="12700" rotWithShape="0">
              <a:prstClr val="black">
                <a:alpha val="30000"/>
              </a:prstClr>
            </a:outerShdw>
          </a:effectLst>
        </p:grpSpPr>
        <p:sp>
          <p:nvSpPr>
            <p:cNvPr id="1048613" name="TextBox 8"/>
            <p:cNvSpPr txBox="1"/>
            <p:nvPr/>
          </p:nvSpPr>
          <p:spPr>
            <a:xfrm>
              <a:off x="4147073" y="1381459"/>
              <a:ext cx="487680" cy="891540"/>
            </a:xfrm>
            <a:prstGeom prst="rect"/>
            <a:noFill/>
          </p:spPr>
          <p:txBody>
            <a:bodyPr rtlCol="0" wrap="none">
              <a:spAutoFit/>
            </a:bodyPr>
            <a:p>
              <a:r>
                <a:rPr dirty="0" sz="5400" lang="en-US" smtClean="0">
                  <a:ln w="3175">
                    <a:solidFill>
                      <a:schemeClr val="tx2">
                        <a:alpha val="60000"/>
                      </a:schemeClr>
                    </a:solidFill>
                  </a:ln>
                  <a:solidFill>
                    <a:schemeClr val="tx2">
                      <a:lumMod val="90000"/>
                    </a:schemeClr>
                  </a:solidFill>
                  <a:effectLst>
                    <a:outerShdw algn="ctr" blurRad="34925" dir="14400000" dist="12700" rotWithShape="0">
                      <a:srgbClr val="000000">
                        <a:alpha val="21000"/>
                      </a:srgbClr>
                    </a:outerShdw>
                  </a:effectLst>
                  <a:latin typeface="Wingdings" pitchFamily="2" charset="2"/>
                </a:rPr>
                <a:t></a:t>
              </a:r>
              <a:endParaRPr dirty="0" sz="5400" lang="en-US">
                <a:ln w="3175">
                  <a:solidFill>
                    <a:schemeClr val="tx2">
                      <a:alpha val="60000"/>
                    </a:schemeClr>
                  </a:solidFill>
                </a:ln>
                <a:solidFill>
                  <a:schemeClr val="tx2">
                    <a:lumMod val="90000"/>
                  </a:schemeClr>
                </a:solidFill>
                <a:effectLst>
                  <a:outerShdw algn="ctr" blurRad="34925" dir="14400000" dist="12700" rotWithShape="0">
                    <a:srgbClr val="000000">
                      <a:alpha val="21000"/>
                    </a:srgbClr>
                  </a:outerShdw>
                </a:effectLst>
                <a:latin typeface="Wingdings" pitchFamily="2" charset="2"/>
              </a:endParaRPr>
            </a:p>
          </p:txBody>
        </p:sp>
        <p:cxnSp>
          <p:nvCxnSpPr>
            <p:cNvPr id="3145730" name="Straight Connector 9"/>
            <p:cNvCxnSpPr>
              <a:cxnSpLocks/>
            </p:cNvCxnSpPr>
            <p:nvPr/>
          </p:nvCxnSpPr>
          <p:spPr>
            <a:xfrm rot="10800000">
              <a:off x="1172584" y="1925620"/>
              <a:ext cx="3119718" cy="1588"/>
            </a:xfrm>
            <a:prstGeom prst="line"/>
            <a:ln>
              <a:solidFill>
                <a:schemeClr val="tx2">
                  <a:lumMod val="9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5731" name="Straight Connector 10"/>
            <p:cNvCxnSpPr>
              <a:cxnSpLocks/>
            </p:cNvCxnSpPr>
            <p:nvPr/>
          </p:nvCxnSpPr>
          <p:spPr>
            <a:xfrm rot="10800000">
              <a:off x="4831976" y="1922930"/>
              <a:ext cx="3119718" cy="1588"/>
            </a:xfrm>
            <a:prstGeom prst="line"/>
            <a:ln>
              <a:solidFill>
                <a:schemeClr val="tx2">
                  <a:lumMod val="9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48614" name="Title 1"/>
          <p:cNvSpPr>
            <a:spLocks noGrp="1"/>
          </p:cNvSpPr>
          <p:nvPr>
            <p:ph type="ctrTitle"/>
          </p:nvPr>
        </p:nvSpPr>
        <p:spPr>
          <a:xfrm>
            <a:off x="1183341" y="1387737"/>
            <a:ext cx="6777318" cy="1731982"/>
          </a:xfrm>
        </p:spPr>
        <p:txBody>
          <a:bodyPr anchor="b"/>
          <a:lstStyle>
            <a:lvl1pPr>
              <a:defRPr>
                <a:ln w="3175">
                  <a:solidFill>
                    <a:schemeClr val="tx1">
                      <a:alpha val="65000"/>
                    </a:schemeClr>
                  </a:solidFill>
                </a:ln>
                <a:solidFill>
                  <a:schemeClr val="tx1"/>
                </a:solidFill>
                <a:effectLst>
                  <a:outerShdw blurRad="25400" dir="14220000" dist="12700" rotWithShape="0">
                    <a:prstClr val="black">
                      <a:alpha val="50000"/>
                    </a:prst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dirty="0" lang="en-US"/>
          </a:p>
        </p:txBody>
      </p:sp>
      <p:sp>
        <p:nvSpPr>
          <p:cNvPr id="1048615" name="Subtitle 2"/>
          <p:cNvSpPr>
            <a:spLocks noGrp="1"/>
          </p:cNvSpPr>
          <p:nvPr>
            <p:ph type="subTitle" idx="1"/>
          </p:nvPr>
        </p:nvSpPr>
        <p:spPr>
          <a:xfrm>
            <a:off x="1371600" y="3767862"/>
            <a:ext cx="6400800" cy="1752600"/>
          </a:xfrm>
        </p:spPr>
        <p:txBody>
          <a:bodyPr/>
          <a:lstStyle>
            <a:lvl1pPr algn="ctr" indent="0" marL="0">
              <a:buNone/>
              <a:defRPr>
                <a:solidFill>
                  <a:schemeClr val="tx1"/>
                </a:solidFill>
                <a:effectLst>
                  <a:outerShdw blurRad="34925" dir="14400000" dist="12700" rotWithShape="0">
                    <a:prstClr val="black">
                      <a:alpha val="21000"/>
                    </a:prstClr>
                  </a:outerShdw>
                </a:effectLst>
              </a:defRPr>
            </a:lvl1pPr>
            <a:lvl2pPr algn="ctr" indent="0" marL="457200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algn="ctr" indent="0" marL="914400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algn="ctr" indent="0" marL="1371600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algn="ctr" indent="0" marL="1828800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algn="ctr" indent="0" marL="2286000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algn="ctr" indent="0" marL="2743200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algn="ctr" indent="0" marL="3200400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algn="ctr" indent="0" marL="3657600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 lang="en-US"/>
          </a:p>
        </p:txBody>
      </p:sp>
    </p:spTree>
  </p:cSld>
  <p:clrMapOvr>
    <a:overrideClrMapping accent1="accent1" accent2="accent2" accent3="accent3" accent4="accent4" accent5="accent5" accent6="accent6" bg1="dk1" bg2="dk2" tx1="lt1" tx2="lt2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bg>
      <p:bgRef idx="1002">
        <a:schemeClr val="bg1"/>
      </p:bgRef>
    </p:bg>
    <p:spTree>
      <p:nvGrpSpPr>
        <p:cNvPr id="11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00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48801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18097FA3-B345-4EF1-8A13-E5725B2CD503}" type="datetimeFigureOut">
              <a:rPr lang="en-US" smtClean="0"/>
            </a:fld>
            <a:endParaRPr lang="en-US"/>
          </a:p>
        </p:txBody>
      </p:sp>
      <p:sp>
        <p:nvSpPr>
          <p:cNvPr id="1048802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80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1AB85D6-71AB-4576-AD86-9193CE37CF19}" type="slidenum">
              <a:rPr lang="en-US" smtClean="0"/>
            </a:fld>
            <a:endParaRPr lang="en-US"/>
          </a:p>
        </p:txBody>
      </p:sp>
      <p:sp>
        <p:nvSpPr>
          <p:cNvPr id="1048804" name="Title 10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smtClean="0"/>
              <a:t>Click to edit Master title style</a:t>
            </a:r>
            <a:endParaRPr lang="en-US"/>
          </a:p>
        </p:txBody>
      </p:sp>
      <p:grpSp>
        <p:nvGrpSpPr>
          <p:cNvPr id="111" name="Group 11"/>
          <p:cNvGrpSpPr/>
          <p:nvPr/>
        </p:nvGrpSpPr>
        <p:grpSpPr>
          <a:xfrm>
            <a:off x="1172584" y="1392217"/>
            <a:ext cx="6779110" cy="891540"/>
            <a:chOff x="1172584" y="1381459"/>
            <a:chExt cx="6779110" cy="891540"/>
          </a:xfrm>
        </p:grpSpPr>
        <p:sp>
          <p:nvSpPr>
            <p:cNvPr id="1048805" name="TextBox 12"/>
            <p:cNvSpPr txBox="1"/>
            <p:nvPr/>
          </p:nvSpPr>
          <p:spPr>
            <a:xfrm>
              <a:off x="4147073" y="1381459"/>
              <a:ext cx="487680" cy="891540"/>
            </a:xfrm>
            <a:prstGeom prst="rect"/>
            <a:noFill/>
          </p:spPr>
          <p:txBody>
            <a:bodyPr rtlCol="0" wrap="none">
              <a:spAutoFit/>
            </a:bodyPr>
            <a:p>
              <a:r>
                <a:rPr dirty="0" sz="5400" lang="en-US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  <a:endParaRPr dirty="0" sz="5400" lang="en-US">
                <a:solidFill>
                  <a:schemeClr val="tx2">
                    <a:lumMod val="60000"/>
                    <a:lumOff val="40000"/>
                  </a:schemeClr>
                </a:solidFill>
                <a:latin typeface="Wingdings" pitchFamily="2" charset="2"/>
              </a:endParaRPr>
            </a:p>
          </p:txBody>
        </p:sp>
        <p:cxnSp>
          <p:nvCxnSpPr>
            <p:cNvPr id="3145732" name="Straight Connector 13"/>
            <p:cNvCxnSpPr>
              <a:cxnSpLocks/>
            </p:cNvCxnSpPr>
            <p:nvPr/>
          </p:nvCxnSpPr>
          <p:spPr>
            <a:xfrm rot="10800000">
              <a:off x="1172584" y="1925620"/>
              <a:ext cx="3119718" cy="1588"/>
            </a:xfrm>
            <a:prstGeom prst="line"/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5733" name="Straight Connector 14"/>
            <p:cNvCxnSpPr>
              <a:cxnSpLocks/>
            </p:cNvCxnSpPr>
            <p:nvPr/>
          </p:nvCxnSpPr>
          <p:spPr>
            <a:xfrm rot="10800000">
              <a:off x="4831976" y="1922650"/>
              <a:ext cx="3119718" cy="1588"/>
            </a:xfrm>
            <a:prstGeom prst="line"/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overrideClrMapping accent1="accent1" accent2="accent2" accent3="accent3" accent4="accent4" accent5="accent5" accent6="accent6" bg1="lt1" bg2="lt2" tx1="dk1" tx2="dk2" hlink="hlink" folHlink="folHlink"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secHead">
  <p:cSld name="Section Header">
    <p:bg>
      <p:bgRef idx="1002">
        <a:schemeClr val="bg2"/>
      </p:bgRef>
    </p:bg>
    <p:spTree>
      <p:nvGrpSpPr>
        <p:cNvPr id="12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3" name="Picture 11" descr="CoverOverlay.png"/>
          <p:cNvPicPr>
            <a:picLocks noChangeAspect="1"/>
          </p:cNvPicPr>
          <p:nvPr/>
        </p:nvPicPr>
        <p:blipFill>
          <a:blip xmlns:r="http://schemas.openxmlformats.org/officeDocument/2006/relationships" r:embed="rId1" cstate="print">
            <a:lum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/>
        </p:spPr>
      </p:pic>
      <p:grpSp>
        <p:nvGrpSpPr>
          <p:cNvPr id="121" name="Group 7"/>
          <p:cNvGrpSpPr/>
          <p:nvPr/>
        </p:nvGrpSpPr>
        <p:grpSpPr>
          <a:xfrm>
            <a:off x="1172584" y="2887579"/>
            <a:ext cx="6779110" cy="891540"/>
            <a:chOff x="1172584" y="1381459"/>
            <a:chExt cx="6779110" cy="891540"/>
          </a:xfrm>
        </p:grpSpPr>
        <p:sp>
          <p:nvSpPr>
            <p:cNvPr id="1048834" name="TextBox 8"/>
            <p:cNvSpPr txBox="1"/>
            <p:nvPr/>
          </p:nvSpPr>
          <p:spPr>
            <a:xfrm>
              <a:off x="4147073" y="1381459"/>
              <a:ext cx="487680" cy="891540"/>
            </a:xfrm>
            <a:prstGeom prst="rect"/>
            <a:noFill/>
          </p:spPr>
          <p:txBody>
            <a:bodyPr rtlCol="0" wrap="none">
              <a:spAutoFit/>
            </a:bodyPr>
            <a:p>
              <a:r>
                <a:rPr dirty="0" sz="5400" lang="en-US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  <a:endParaRPr dirty="0" sz="5400" lang="en-US">
                <a:solidFill>
                  <a:schemeClr val="tx2">
                    <a:lumMod val="60000"/>
                    <a:lumOff val="40000"/>
                  </a:schemeClr>
                </a:solidFill>
                <a:latin typeface="Wingdings" pitchFamily="2" charset="2"/>
              </a:endParaRPr>
            </a:p>
          </p:txBody>
        </p:sp>
        <p:cxnSp>
          <p:nvCxnSpPr>
            <p:cNvPr id="3145740" name="Straight Connector 9"/>
            <p:cNvCxnSpPr>
              <a:cxnSpLocks/>
            </p:cNvCxnSpPr>
            <p:nvPr/>
          </p:nvCxnSpPr>
          <p:spPr>
            <a:xfrm rot="10800000">
              <a:off x="1172584" y="1925620"/>
              <a:ext cx="3119718" cy="1588"/>
            </a:xfrm>
            <a:prstGeom prst="line"/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5741" name="Straight Connector 10"/>
            <p:cNvCxnSpPr>
              <a:cxnSpLocks/>
            </p:cNvCxnSpPr>
            <p:nvPr/>
          </p:nvCxnSpPr>
          <p:spPr>
            <a:xfrm rot="10800000">
              <a:off x="4831976" y="1927412"/>
              <a:ext cx="3119718" cy="1588"/>
            </a:xfrm>
            <a:prstGeom prst="line"/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48835" name="Title 1"/>
          <p:cNvSpPr>
            <a:spLocks noGrp="1"/>
          </p:cNvSpPr>
          <p:nvPr>
            <p:ph type="title"/>
          </p:nvPr>
        </p:nvSpPr>
        <p:spPr>
          <a:xfrm>
            <a:off x="690040" y="1204857"/>
            <a:ext cx="7754713" cy="1910716"/>
          </a:xfrm>
        </p:spPr>
        <p:txBody>
          <a:bodyPr anchor="b"/>
          <a:lstStyle>
            <a:lvl1pPr algn="ctr">
              <a:defRPr baseline="0" b="0" cap="none" sz="540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dirty="0" lang="en-US"/>
          </a:p>
        </p:txBody>
      </p:sp>
      <p:sp>
        <p:nvSpPr>
          <p:cNvPr id="1048836" name="Text Placeholder 2"/>
          <p:cNvSpPr>
            <a:spLocks noGrp="1"/>
          </p:cNvSpPr>
          <p:nvPr>
            <p:ph type="body" idx="1"/>
          </p:nvPr>
        </p:nvSpPr>
        <p:spPr>
          <a:xfrm>
            <a:off x="699248" y="3767316"/>
            <a:ext cx="7734747" cy="1500187"/>
          </a:xfrm>
        </p:spPr>
        <p:txBody>
          <a:bodyPr anchor="t"/>
          <a:lstStyle>
            <a:lvl1pPr algn="ctr" indent="0" marL="0">
              <a:buNone/>
              <a:defRPr sz="2000">
                <a:solidFill>
                  <a:schemeClr val="tx2"/>
                </a:solidFill>
              </a:defRPr>
            </a:lvl1pPr>
            <a:lvl2pPr indent="0" marL="45720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indent="0" marL="9144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indent="0" marL="13716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indent="0" marL="18288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indent="0" marL="22860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indent="0" marL="27432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indent="0" marL="32004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indent="0" marL="36576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4883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18097FA3-B345-4EF1-8A13-E5725B2CD503}" type="datetimeFigureOut">
              <a:rPr lang="en-US" smtClean="0"/>
            </a:fld>
            <a:endParaRPr lang="en-US"/>
          </a:p>
        </p:txBody>
      </p:sp>
      <p:sp>
        <p:nvSpPr>
          <p:cNvPr id="104883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83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1AB85D6-71AB-4576-AD86-9193CE37CF19}" type="slidenum">
              <a:rPr lang="en-US" smtClean="0"/>
            </a:fld>
            <a:endParaRPr lang="en-US"/>
          </a:p>
        </p:txBody>
      </p:sp>
    </p:spTree>
  </p:cSld>
  <p:clrMapOvr>
    <a:overrideClrMapping accent1="accent1" accent2="accent2" accent3="accent3" accent4="accent4" accent5="accent5" accent6="accent6" bg1="lt1" bg2="lt2" tx1="dk1" tx2="dk2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woObj">
  <p:cSld name="Two Content">
    <p:spTree>
      <p:nvGrpSpPr>
        <p:cNvPr id="11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2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18097FA3-B345-4EF1-8A13-E5725B2CD503}" type="datetimeFigureOut">
              <a:rPr lang="en-US" smtClean="0"/>
            </a:fld>
            <a:endParaRPr lang="en-US"/>
          </a:p>
        </p:txBody>
      </p:sp>
      <p:sp>
        <p:nvSpPr>
          <p:cNvPr id="1048828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829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1AB85D6-71AB-4576-AD86-9193CE37CF19}" type="slidenum">
              <a:rPr lang="en-US" smtClean="0"/>
            </a:fld>
            <a:endParaRPr lang="en-US"/>
          </a:p>
        </p:txBody>
      </p:sp>
      <p:sp>
        <p:nvSpPr>
          <p:cNvPr id="1048830" name="Title 1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dirty="0" lang="en-US"/>
          </a:p>
        </p:txBody>
      </p:sp>
      <p:grpSp>
        <p:nvGrpSpPr>
          <p:cNvPr id="119" name="Group 12"/>
          <p:cNvGrpSpPr/>
          <p:nvPr/>
        </p:nvGrpSpPr>
        <p:grpSpPr>
          <a:xfrm>
            <a:off x="1172584" y="1392217"/>
            <a:ext cx="6779110" cy="891540"/>
            <a:chOff x="1172584" y="1381459"/>
            <a:chExt cx="6779110" cy="891540"/>
          </a:xfrm>
        </p:grpSpPr>
        <p:sp>
          <p:nvSpPr>
            <p:cNvPr id="1048831" name="TextBox 13"/>
            <p:cNvSpPr txBox="1"/>
            <p:nvPr/>
          </p:nvSpPr>
          <p:spPr>
            <a:xfrm>
              <a:off x="4147073" y="1381459"/>
              <a:ext cx="487680" cy="891540"/>
            </a:xfrm>
            <a:prstGeom prst="rect"/>
            <a:noFill/>
          </p:spPr>
          <p:txBody>
            <a:bodyPr rtlCol="0" wrap="none">
              <a:spAutoFit/>
            </a:bodyPr>
            <a:p>
              <a:r>
                <a:rPr dirty="0" sz="5400" lang="en-US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  <a:endParaRPr dirty="0" sz="5400" lang="en-US">
                <a:solidFill>
                  <a:schemeClr val="tx2">
                    <a:lumMod val="60000"/>
                    <a:lumOff val="40000"/>
                  </a:schemeClr>
                </a:solidFill>
                <a:latin typeface="Wingdings" pitchFamily="2" charset="2"/>
              </a:endParaRPr>
            </a:p>
          </p:txBody>
        </p:sp>
        <p:cxnSp>
          <p:nvCxnSpPr>
            <p:cNvPr id="3145738" name="Straight Connector 14"/>
            <p:cNvCxnSpPr>
              <a:cxnSpLocks/>
            </p:cNvCxnSpPr>
            <p:nvPr/>
          </p:nvCxnSpPr>
          <p:spPr>
            <a:xfrm rot="10800000">
              <a:off x="1172584" y="1925620"/>
              <a:ext cx="3119718" cy="1588"/>
            </a:xfrm>
            <a:prstGeom prst="line"/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5739" name="Straight Connector 15"/>
            <p:cNvCxnSpPr>
              <a:cxnSpLocks/>
            </p:cNvCxnSpPr>
            <p:nvPr/>
          </p:nvCxnSpPr>
          <p:spPr>
            <a:xfrm rot="10800000">
              <a:off x="4831976" y="1922650"/>
              <a:ext cx="3119718" cy="1588"/>
            </a:xfrm>
            <a:prstGeom prst="line"/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48832" name="Content Placeholder 7"/>
          <p:cNvSpPr>
            <a:spLocks noGrp="1"/>
          </p:cNvSpPr>
          <p:nvPr>
            <p:ph sz="quarter" idx="13"/>
          </p:nvPr>
        </p:nvSpPr>
        <p:spPr>
          <a:xfrm>
            <a:off x="685800" y="2240280"/>
            <a:ext cx="3803904" cy="3877056"/>
          </a:xfrm>
        </p:spPr>
        <p:txBody>
          <a:bodyPr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48833" name="Content Placeholder 9"/>
          <p:cNvSpPr>
            <a:spLocks noGrp="1"/>
          </p:cNvSpPr>
          <p:nvPr>
            <p:ph sz="quarter" idx="14"/>
          </p:nvPr>
        </p:nvSpPr>
        <p:spPr>
          <a:xfrm>
            <a:off x="4645151" y="2240280"/>
            <a:ext cx="3803904" cy="3877056"/>
          </a:xfrm>
        </p:spPr>
        <p:txBody>
          <a:bodyPr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woTxTwoObj">
  <p:cSld name="Comparison">
    <p:spTree>
      <p:nvGrpSpPr>
        <p:cNvPr id="12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45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48846" name="Text Placeholder 2"/>
          <p:cNvSpPr>
            <a:spLocks noGrp="1"/>
          </p:cNvSpPr>
          <p:nvPr>
            <p:ph type="body" idx="1"/>
          </p:nvPr>
        </p:nvSpPr>
        <p:spPr>
          <a:xfrm>
            <a:off x="1051560" y="2240280"/>
            <a:ext cx="3442446" cy="658368"/>
          </a:xfrm>
        </p:spPr>
        <p:txBody>
          <a:bodyPr anchor="b">
            <a:normAutofit fontScale="95833" lnSpcReduction="20000"/>
          </a:bodyPr>
          <a:lstStyle>
            <a:lvl1pPr algn="ctr" indent="0" marL="0">
              <a:buNone/>
              <a:defRPr b="0" sz="2400">
                <a:solidFill>
                  <a:schemeClr val="tx2"/>
                </a:solidFill>
              </a:defRPr>
            </a:lvl1pPr>
            <a:lvl2pPr indent="0" marL="457200">
              <a:buNone/>
              <a:defRPr b="1" sz="2000"/>
            </a:lvl2pPr>
            <a:lvl3pPr indent="0" marL="914400">
              <a:buNone/>
              <a:defRPr b="1" sz="1800"/>
            </a:lvl3pPr>
            <a:lvl4pPr indent="0" marL="1371600">
              <a:buNone/>
              <a:defRPr b="1" sz="1600"/>
            </a:lvl4pPr>
            <a:lvl5pPr indent="0" marL="1828800">
              <a:buNone/>
              <a:defRPr b="1" sz="1600"/>
            </a:lvl5pPr>
            <a:lvl6pPr indent="0" marL="2286000">
              <a:buNone/>
              <a:defRPr b="1" sz="1600"/>
            </a:lvl6pPr>
            <a:lvl7pPr indent="0" marL="2743200">
              <a:buNone/>
              <a:defRPr b="1" sz="1600"/>
            </a:lvl7pPr>
            <a:lvl8pPr indent="0" marL="3200400">
              <a:buNone/>
              <a:defRPr b="1" sz="1600"/>
            </a:lvl8pPr>
            <a:lvl9pPr indent="0" marL="3657600">
              <a:buNone/>
              <a:defRPr b="1"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48847" name="Content Placeholder 3"/>
          <p:cNvSpPr>
            <a:spLocks noGrp="1"/>
          </p:cNvSpPr>
          <p:nvPr>
            <p:ph sz="half" idx="2"/>
          </p:nvPr>
        </p:nvSpPr>
        <p:spPr>
          <a:xfrm>
            <a:off x="688488" y="2947595"/>
            <a:ext cx="3803904" cy="317296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 lang="en-US"/>
          </a:p>
        </p:txBody>
      </p:sp>
      <p:sp>
        <p:nvSpPr>
          <p:cNvPr id="1048848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02306" y="2240280"/>
            <a:ext cx="3447288" cy="658368"/>
          </a:xfrm>
        </p:spPr>
        <p:txBody>
          <a:bodyPr anchor="b">
            <a:normAutofit fontScale="95833" lnSpcReduction="20000"/>
          </a:bodyPr>
          <a:lstStyle>
            <a:lvl1pPr algn="ctr" indent="0" marL="0">
              <a:buNone/>
              <a:defRPr b="0" sz="2400">
                <a:solidFill>
                  <a:schemeClr val="tx2"/>
                </a:solidFill>
              </a:defRPr>
            </a:lvl1pPr>
            <a:lvl2pPr indent="0" marL="457200">
              <a:buNone/>
              <a:defRPr b="1" sz="2000"/>
            </a:lvl2pPr>
            <a:lvl3pPr indent="0" marL="914400">
              <a:buNone/>
              <a:defRPr b="1" sz="1800"/>
            </a:lvl3pPr>
            <a:lvl4pPr indent="0" marL="1371600">
              <a:buNone/>
              <a:defRPr b="1" sz="1600"/>
            </a:lvl4pPr>
            <a:lvl5pPr indent="0" marL="1828800">
              <a:buNone/>
              <a:defRPr b="1" sz="1600"/>
            </a:lvl5pPr>
            <a:lvl6pPr indent="0" marL="2286000">
              <a:buNone/>
              <a:defRPr b="1" sz="1600"/>
            </a:lvl6pPr>
            <a:lvl7pPr indent="0" marL="2743200">
              <a:buNone/>
              <a:defRPr b="1" sz="1600"/>
            </a:lvl7pPr>
            <a:lvl8pPr indent="0" marL="3200400">
              <a:buNone/>
              <a:defRPr b="1" sz="1600"/>
            </a:lvl8pPr>
            <a:lvl9pPr indent="0" marL="3657600">
              <a:buNone/>
              <a:defRPr b="1"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48849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944368"/>
            <a:ext cx="3799728" cy="317296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 lang="en-US"/>
          </a:p>
        </p:txBody>
      </p:sp>
      <p:sp>
        <p:nvSpPr>
          <p:cNvPr id="1048850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18097FA3-B345-4EF1-8A13-E5725B2CD503}" type="datetimeFigureOut">
              <a:rPr lang="en-US" smtClean="0"/>
            </a:fld>
            <a:endParaRPr lang="en-US"/>
          </a:p>
        </p:txBody>
      </p:sp>
      <p:sp>
        <p:nvSpPr>
          <p:cNvPr id="1048851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852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1AB85D6-71AB-4576-AD86-9193CE37CF19}" type="slidenum">
              <a:rPr lang="en-US" smtClean="0"/>
            </a:fld>
            <a:endParaRPr lang="en-US"/>
          </a:p>
        </p:txBody>
      </p:sp>
      <p:grpSp>
        <p:nvGrpSpPr>
          <p:cNvPr id="125" name="Group 13"/>
          <p:cNvGrpSpPr/>
          <p:nvPr/>
        </p:nvGrpSpPr>
        <p:grpSpPr>
          <a:xfrm>
            <a:off x="1172584" y="1392217"/>
            <a:ext cx="6779110" cy="891540"/>
            <a:chOff x="1172584" y="1381459"/>
            <a:chExt cx="6779110" cy="891540"/>
          </a:xfrm>
        </p:grpSpPr>
        <p:sp>
          <p:nvSpPr>
            <p:cNvPr id="1048853" name="TextBox 15"/>
            <p:cNvSpPr txBox="1"/>
            <p:nvPr/>
          </p:nvSpPr>
          <p:spPr>
            <a:xfrm>
              <a:off x="4147073" y="1381459"/>
              <a:ext cx="487680" cy="891540"/>
            </a:xfrm>
            <a:prstGeom prst="rect"/>
            <a:noFill/>
          </p:spPr>
          <p:txBody>
            <a:bodyPr rtlCol="0" wrap="none">
              <a:spAutoFit/>
            </a:bodyPr>
            <a:p>
              <a:r>
                <a:rPr dirty="0" sz="5400" lang="en-US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  <a:endParaRPr dirty="0" sz="5400" lang="en-US">
                <a:solidFill>
                  <a:schemeClr val="tx2">
                    <a:lumMod val="60000"/>
                    <a:lumOff val="40000"/>
                  </a:schemeClr>
                </a:solidFill>
                <a:latin typeface="Wingdings" pitchFamily="2" charset="2"/>
              </a:endParaRPr>
            </a:p>
          </p:txBody>
        </p:sp>
        <p:cxnSp>
          <p:nvCxnSpPr>
            <p:cNvPr id="3145744" name="Straight Connector 16"/>
            <p:cNvCxnSpPr>
              <a:cxnSpLocks/>
            </p:cNvCxnSpPr>
            <p:nvPr/>
          </p:nvCxnSpPr>
          <p:spPr>
            <a:xfrm rot="10800000">
              <a:off x="1172584" y="1925620"/>
              <a:ext cx="3119718" cy="1588"/>
            </a:xfrm>
            <a:prstGeom prst="line"/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5745" name="Straight Connector 17"/>
            <p:cNvCxnSpPr>
              <a:cxnSpLocks/>
            </p:cNvCxnSpPr>
            <p:nvPr/>
          </p:nvCxnSpPr>
          <p:spPr>
            <a:xfrm rot="10800000">
              <a:off x="4831976" y="1922650"/>
              <a:ext cx="3119718" cy="1588"/>
            </a:xfrm>
            <a:prstGeom prst="line"/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itleOnly">
  <p:cSld name="Title Only">
    <p:spTree>
      <p:nvGrpSpPr>
        <p:cNvPr id="12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40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smtClean="0"/>
              <a:t>Click to edit Master title style</a:t>
            </a:r>
            <a:endParaRPr dirty="0" lang="en-US"/>
          </a:p>
        </p:txBody>
      </p:sp>
      <p:sp>
        <p:nvSpPr>
          <p:cNvPr id="1048841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18097FA3-B345-4EF1-8A13-E5725B2CD503}" type="datetimeFigureOut">
              <a:rPr lang="en-US" smtClean="0"/>
            </a:fld>
            <a:endParaRPr lang="en-US"/>
          </a:p>
        </p:txBody>
      </p:sp>
      <p:sp>
        <p:nvSpPr>
          <p:cNvPr id="1048842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843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1AB85D6-71AB-4576-AD86-9193CE37CF19}" type="slidenum">
              <a:rPr lang="en-US" smtClean="0"/>
            </a:fld>
            <a:endParaRPr lang="en-US"/>
          </a:p>
        </p:txBody>
      </p:sp>
      <p:grpSp>
        <p:nvGrpSpPr>
          <p:cNvPr id="123" name="Group 9"/>
          <p:cNvGrpSpPr/>
          <p:nvPr/>
        </p:nvGrpSpPr>
        <p:grpSpPr>
          <a:xfrm>
            <a:off x="1172584" y="1392217"/>
            <a:ext cx="6779110" cy="891540"/>
            <a:chOff x="1172584" y="1381459"/>
            <a:chExt cx="6779110" cy="891540"/>
          </a:xfrm>
        </p:grpSpPr>
        <p:sp>
          <p:nvSpPr>
            <p:cNvPr id="1048844" name="TextBox 13"/>
            <p:cNvSpPr txBox="1"/>
            <p:nvPr/>
          </p:nvSpPr>
          <p:spPr>
            <a:xfrm>
              <a:off x="4147073" y="1381459"/>
              <a:ext cx="487680" cy="891540"/>
            </a:xfrm>
            <a:prstGeom prst="rect"/>
            <a:noFill/>
          </p:spPr>
          <p:txBody>
            <a:bodyPr rtlCol="0" wrap="none">
              <a:spAutoFit/>
            </a:bodyPr>
            <a:p>
              <a:r>
                <a:rPr dirty="0" sz="5400" lang="en-US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  <a:endParaRPr dirty="0" sz="5400" lang="en-US">
                <a:solidFill>
                  <a:schemeClr val="tx2">
                    <a:lumMod val="60000"/>
                    <a:lumOff val="40000"/>
                  </a:schemeClr>
                </a:solidFill>
                <a:latin typeface="Wingdings" pitchFamily="2" charset="2"/>
              </a:endParaRPr>
            </a:p>
          </p:txBody>
        </p:sp>
        <p:cxnSp>
          <p:nvCxnSpPr>
            <p:cNvPr id="3145742" name="Straight Connector 14"/>
            <p:cNvCxnSpPr>
              <a:cxnSpLocks/>
            </p:cNvCxnSpPr>
            <p:nvPr/>
          </p:nvCxnSpPr>
          <p:spPr>
            <a:xfrm rot="10800000">
              <a:off x="1172584" y="1925620"/>
              <a:ext cx="3119718" cy="1588"/>
            </a:xfrm>
            <a:prstGeom prst="line"/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5743" name="Straight Connector 15"/>
            <p:cNvCxnSpPr>
              <a:cxnSpLocks/>
            </p:cNvCxnSpPr>
            <p:nvPr/>
          </p:nvCxnSpPr>
          <p:spPr>
            <a:xfrm rot="10800000">
              <a:off x="4831976" y="1922650"/>
              <a:ext cx="3119718" cy="1588"/>
            </a:xfrm>
            <a:prstGeom prst="line"/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blank">
  <p:cSld name="Blank">
    <p:spTree>
      <p:nvGrpSpPr>
        <p:cNvPr id="11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1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18097FA3-B345-4EF1-8A13-E5725B2CD503}" type="datetimeFigureOut">
              <a:rPr lang="en-US" smtClean="0"/>
            </a:fld>
            <a:endParaRPr lang="en-US"/>
          </a:p>
        </p:txBody>
      </p:sp>
      <p:sp>
        <p:nvSpPr>
          <p:cNvPr id="104881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81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1AB85D6-71AB-4576-AD86-9193CE37CF1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type="secHead">
  <p:cSld name="Section Header">
    <p:spTree>
      <p:nvGrpSpPr>
        <p:cNvPr id="10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66" name="Rounded Rectangle 13"/>
          <p:cNvSpPr/>
          <p:nvPr/>
        </p:nvSpPr>
        <p:spPr>
          <a:xfrm>
            <a:off x="228600" y="228600"/>
            <a:ext cx="8695944" cy="4736592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US"/>
          </a:p>
        </p:txBody>
      </p:sp>
      <p:sp>
        <p:nvSpPr>
          <p:cNvPr id="1048767" name="Freeform 14"/>
          <p:cNvSpPr/>
          <p:nvPr/>
        </p:nvSpPr>
        <p:spPr bwMode="hidden">
          <a:xfrm>
            <a:off x="6047438" y="4203592"/>
            <a:ext cx="2876429" cy="714026"/>
          </a:xfrm>
          <a:custGeom>
            <a:avLst/>
            <a:ahLst/>
            <a:cxnLst>
              <a:cxn ang="0">
                <a:pos x="2700" y="0"/>
              </a:cxn>
              <a:cxn ang="0">
                <a:pos x="2700" y="0"/>
              </a:cxn>
              <a:cxn ang="0">
                <a:pos x="2586" y="18"/>
              </a:cxn>
              <a:cxn ang="0">
                <a:pos x="2470" y="38"/>
              </a:cxn>
              <a:cxn ang="0">
                <a:pos x="2352" y="60"/>
              </a:cxn>
              <a:cxn ang="0">
                <a:pos x="2230" y="82"/>
              </a:cxn>
              <a:cxn ang="0">
                <a:pos x="2106" y="108"/>
              </a:cxn>
              <a:cxn ang="0">
                <a:pos x="1978" y="134"/>
              </a:cxn>
              <a:cxn ang="0">
                <a:pos x="1848" y="164"/>
              </a:cxn>
              <a:cxn ang="0">
                <a:pos x="1714" y="194"/>
              </a:cxn>
              <a:cxn ang="0">
                <a:pos x="1714" y="194"/>
              </a:cxn>
              <a:cxn ang="0">
                <a:pos x="1472" y="252"/>
              </a:cxn>
              <a:cxn ang="0">
                <a:pos x="1236" y="304"/>
              </a:cxn>
              <a:cxn ang="0">
                <a:pos x="1010" y="352"/>
              </a:cxn>
              <a:cxn ang="0">
                <a:pos x="792" y="398"/>
              </a:cxn>
              <a:cxn ang="0">
                <a:pos x="584" y="438"/>
              </a:cxn>
              <a:cxn ang="0">
                <a:pos x="382" y="474"/>
              </a:cxn>
              <a:cxn ang="0">
                <a:pos x="188" y="508"/>
              </a:cxn>
              <a:cxn ang="0">
                <a:pos x="0" y="538"/>
              </a:cxn>
              <a:cxn ang="0">
                <a:pos x="0" y="538"/>
              </a:cxn>
              <a:cxn ang="0">
                <a:pos x="130" y="556"/>
              </a:cxn>
              <a:cxn ang="0">
                <a:pos x="254" y="572"/>
              </a:cxn>
              <a:cxn ang="0">
                <a:pos x="374" y="586"/>
              </a:cxn>
              <a:cxn ang="0">
                <a:pos x="492" y="598"/>
              </a:cxn>
              <a:cxn ang="0">
                <a:pos x="606" y="610"/>
              </a:cxn>
              <a:cxn ang="0">
                <a:pos x="716" y="618"/>
              </a:cxn>
              <a:cxn ang="0">
                <a:pos x="822" y="626"/>
              </a:cxn>
              <a:cxn ang="0">
                <a:pos x="926" y="632"/>
              </a:cxn>
              <a:cxn ang="0">
                <a:pos x="1028" y="636"/>
              </a:cxn>
              <a:cxn ang="0">
                <a:pos x="1126" y="638"/>
              </a:cxn>
              <a:cxn ang="0">
                <a:pos x="1220" y="640"/>
              </a:cxn>
              <a:cxn ang="0">
                <a:pos x="1312" y="640"/>
              </a:cxn>
              <a:cxn ang="0">
                <a:pos x="1402" y="638"/>
              </a:cxn>
              <a:cxn ang="0">
                <a:pos x="1490" y="636"/>
              </a:cxn>
              <a:cxn ang="0">
                <a:pos x="1574" y="632"/>
              </a:cxn>
              <a:cxn ang="0">
                <a:pos x="1656" y="626"/>
              </a:cxn>
              <a:cxn ang="0">
                <a:pos x="1734" y="620"/>
              </a:cxn>
              <a:cxn ang="0">
                <a:pos x="1812" y="612"/>
              </a:cxn>
              <a:cxn ang="0">
                <a:pos x="1886" y="602"/>
              </a:cxn>
              <a:cxn ang="0">
                <a:pos x="1960" y="592"/>
              </a:cxn>
              <a:cxn ang="0">
                <a:pos x="2030" y="580"/>
              </a:cxn>
              <a:cxn ang="0">
                <a:pos x="2100" y="568"/>
              </a:cxn>
              <a:cxn ang="0">
                <a:pos x="2166" y="554"/>
              </a:cxn>
              <a:cxn ang="0">
                <a:pos x="2232" y="540"/>
              </a:cxn>
              <a:cxn ang="0">
                <a:pos x="2296" y="524"/>
              </a:cxn>
              <a:cxn ang="0">
                <a:pos x="2358" y="508"/>
              </a:cxn>
              <a:cxn ang="0">
                <a:pos x="2418" y="490"/>
              </a:cxn>
              <a:cxn ang="0">
                <a:pos x="2478" y="472"/>
              </a:cxn>
              <a:cxn ang="0">
                <a:pos x="2592" y="432"/>
              </a:cxn>
              <a:cxn ang="0">
                <a:pos x="2702" y="390"/>
              </a:cxn>
              <a:cxn ang="0">
                <a:pos x="2702" y="390"/>
              </a:cxn>
              <a:cxn ang="0">
                <a:pos x="2706" y="388"/>
              </a:cxn>
              <a:cxn ang="0">
                <a:pos x="2706" y="388"/>
              </a:cxn>
              <a:cxn ang="0">
                <a:pos x="2706" y="0"/>
              </a:cxn>
              <a:cxn ang="0">
                <a:pos x="2706" y="0"/>
              </a:cxn>
              <a:cxn ang="0">
                <a:pos x="2700" y="0"/>
              </a:cxn>
              <a:cxn ang="0">
                <a:pos x="2700" y="0"/>
              </a:cxn>
            </a:cxnLst>
            <a:rect l="0" t="0" r="r" b="b"/>
            <a:pathLst>
              <a:path w="2706" h="640">
                <a:moveTo>
                  <a:pt x="2700" y="0"/>
                </a:moveTo>
                <a:lnTo>
                  <a:pt x="2700" y="0"/>
                </a:lnTo>
                <a:lnTo>
                  <a:pt x="2586" y="18"/>
                </a:lnTo>
                <a:lnTo>
                  <a:pt x="2470" y="38"/>
                </a:lnTo>
                <a:lnTo>
                  <a:pt x="2352" y="60"/>
                </a:lnTo>
                <a:lnTo>
                  <a:pt x="2230" y="82"/>
                </a:lnTo>
                <a:lnTo>
                  <a:pt x="2106" y="108"/>
                </a:lnTo>
                <a:lnTo>
                  <a:pt x="1978" y="134"/>
                </a:lnTo>
                <a:lnTo>
                  <a:pt x="1848" y="164"/>
                </a:lnTo>
                <a:lnTo>
                  <a:pt x="1714" y="194"/>
                </a:lnTo>
                <a:lnTo>
                  <a:pt x="1714" y="194"/>
                </a:lnTo>
                <a:lnTo>
                  <a:pt x="1472" y="252"/>
                </a:lnTo>
                <a:lnTo>
                  <a:pt x="1236" y="304"/>
                </a:lnTo>
                <a:lnTo>
                  <a:pt x="1010" y="352"/>
                </a:lnTo>
                <a:lnTo>
                  <a:pt x="792" y="398"/>
                </a:lnTo>
                <a:lnTo>
                  <a:pt x="584" y="438"/>
                </a:lnTo>
                <a:lnTo>
                  <a:pt x="382" y="474"/>
                </a:lnTo>
                <a:lnTo>
                  <a:pt x="188" y="508"/>
                </a:lnTo>
                <a:lnTo>
                  <a:pt x="0" y="538"/>
                </a:lnTo>
                <a:lnTo>
                  <a:pt x="0" y="538"/>
                </a:lnTo>
                <a:lnTo>
                  <a:pt x="130" y="556"/>
                </a:lnTo>
                <a:lnTo>
                  <a:pt x="254" y="572"/>
                </a:lnTo>
                <a:lnTo>
                  <a:pt x="374" y="586"/>
                </a:lnTo>
                <a:lnTo>
                  <a:pt x="492" y="598"/>
                </a:lnTo>
                <a:lnTo>
                  <a:pt x="606" y="610"/>
                </a:lnTo>
                <a:lnTo>
                  <a:pt x="716" y="618"/>
                </a:lnTo>
                <a:lnTo>
                  <a:pt x="822" y="626"/>
                </a:lnTo>
                <a:lnTo>
                  <a:pt x="926" y="632"/>
                </a:lnTo>
                <a:lnTo>
                  <a:pt x="1028" y="636"/>
                </a:lnTo>
                <a:lnTo>
                  <a:pt x="1126" y="638"/>
                </a:lnTo>
                <a:lnTo>
                  <a:pt x="1220" y="640"/>
                </a:lnTo>
                <a:lnTo>
                  <a:pt x="1312" y="640"/>
                </a:lnTo>
                <a:lnTo>
                  <a:pt x="1402" y="638"/>
                </a:lnTo>
                <a:lnTo>
                  <a:pt x="1490" y="636"/>
                </a:lnTo>
                <a:lnTo>
                  <a:pt x="1574" y="632"/>
                </a:lnTo>
                <a:lnTo>
                  <a:pt x="1656" y="626"/>
                </a:lnTo>
                <a:lnTo>
                  <a:pt x="1734" y="620"/>
                </a:lnTo>
                <a:lnTo>
                  <a:pt x="1812" y="612"/>
                </a:lnTo>
                <a:lnTo>
                  <a:pt x="1886" y="602"/>
                </a:lnTo>
                <a:lnTo>
                  <a:pt x="1960" y="592"/>
                </a:lnTo>
                <a:lnTo>
                  <a:pt x="2030" y="580"/>
                </a:lnTo>
                <a:lnTo>
                  <a:pt x="2100" y="568"/>
                </a:lnTo>
                <a:lnTo>
                  <a:pt x="2166" y="554"/>
                </a:lnTo>
                <a:lnTo>
                  <a:pt x="2232" y="540"/>
                </a:lnTo>
                <a:lnTo>
                  <a:pt x="2296" y="524"/>
                </a:lnTo>
                <a:lnTo>
                  <a:pt x="2358" y="508"/>
                </a:lnTo>
                <a:lnTo>
                  <a:pt x="2418" y="490"/>
                </a:lnTo>
                <a:lnTo>
                  <a:pt x="2478" y="472"/>
                </a:lnTo>
                <a:lnTo>
                  <a:pt x="2592" y="432"/>
                </a:lnTo>
                <a:lnTo>
                  <a:pt x="2702" y="390"/>
                </a:lnTo>
                <a:lnTo>
                  <a:pt x="2702" y="390"/>
                </a:lnTo>
                <a:lnTo>
                  <a:pt x="2706" y="388"/>
                </a:lnTo>
                <a:lnTo>
                  <a:pt x="2706" y="388"/>
                </a:lnTo>
                <a:lnTo>
                  <a:pt x="2706" y="0"/>
                </a:lnTo>
                <a:lnTo>
                  <a:pt x="2706" y="0"/>
                </a:lnTo>
                <a:lnTo>
                  <a:pt x="2700" y="0"/>
                </a:lnTo>
                <a:lnTo>
                  <a:pt x="2700" y="0"/>
                </a:lnTo>
                <a:close/>
              </a:path>
            </a:pathLst>
          </a:custGeom>
          <a:solidFill>
            <a:schemeClr val="bg2">
              <a:alpha val="29000"/>
            </a:schemeClr>
          </a:solidFill>
          <a:ln w="9525">
            <a:noFill/>
            <a:round/>
            <a:headEnd/>
            <a:tailEnd/>
          </a:ln>
        </p:spPr>
        <p:txBody>
          <a:bodyPr anchor="t" anchorCtr="0" bIns="45720" compatLnSpc="1" lIns="91440" numCol="1" rIns="91440" tIns="45720" vert="horz" wrap="square">
            <a:prstTxWarp prst="textNoShape"/>
          </a:bodyPr>
          <a:p>
            <a:endParaRPr lang="en-US"/>
          </a:p>
        </p:txBody>
      </p:sp>
      <p:sp>
        <p:nvSpPr>
          <p:cNvPr id="1048768" name="Freeform 18"/>
          <p:cNvSpPr/>
          <p:nvPr/>
        </p:nvSpPr>
        <p:spPr bwMode="hidden">
          <a:xfrm>
            <a:off x="2619320" y="4075290"/>
            <a:ext cx="5544515" cy="850138"/>
          </a:xfrm>
          <a:custGeom>
            <a:avLst/>
            <a:ahLst/>
            <a:cxnLst>
              <a:cxn ang="0">
                <a:pos x="5216" y="714"/>
              </a:cxn>
              <a:cxn ang="0">
                <a:pos x="4984" y="686"/>
              </a:cxn>
              <a:cxn ang="0">
                <a:pos x="4478" y="610"/>
              </a:cxn>
              <a:cxn ang="0">
                <a:pos x="3914" y="508"/>
              </a:cxn>
              <a:cxn ang="0">
                <a:pos x="3286" y="374"/>
              </a:cxn>
              <a:cxn ang="0">
                <a:pos x="2946" y="296"/>
              </a:cxn>
              <a:cxn ang="0">
                <a:pos x="2682" y="236"/>
              </a:cxn>
              <a:cxn ang="0">
                <a:pos x="2430" y="184"/>
              </a:cxn>
              <a:cxn ang="0">
                <a:pos x="2190" y="140"/>
              </a:cxn>
              <a:cxn ang="0">
                <a:pos x="1960" y="102"/>
              </a:cxn>
              <a:cxn ang="0">
                <a:pos x="1740" y="72"/>
              </a:cxn>
              <a:cxn ang="0">
                <a:pos x="1334" y="28"/>
              </a:cxn>
              <a:cxn ang="0">
                <a:pos x="970" y="4"/>
              </a:cxn>
              <a:cxn ang="0">
                <a:pos x="644" y="0"/>
              </a:cxn>
              <a:cxn ang="0">
                <a:pos x="358" y="10"/>
              </a:cxn>
              <a:cxn ang="0">
                <a:pos x="110" y="32"/>
              </a:cxn>
              <a:cxn ang="0">
                <a:pos x="0" y="48"/>
              </a:cxn>
              <a:cxn ang="0">
                <a:pos x="314" y="86"/>
              </a:cxn>
              <a:cxn ang="0">
                <a:pos x="652" y="140"/>
              </a:cxn>
              <a:cxn ang="0">
                <a:pos x="1014" y="210"/>
              </a:cxn>
              <a:cxn ang="0">
                <a:pos x="1402" y="296"/>
              </a:cxn>
              <a:cxn ang="0">
                <a:pos x="1756" y="378"/>
              </a:cxn>
              <a:cxn ang="0">
                <a:pos x="2408" y="516"/>
              </a:cxn>
              <a:cxn ang="0">
                <a:pos x="2708" y="572"/>
              </a:cxn>
              <a:cxn ang="0">
                <a:pos x="2992" y="620"/>
              </a:cxn>
              <a:cxn ang="0">
                <a:pos x="3260" y="662"/>
              </a:cxn>
              <a:cxn ang="0">
                <a:pos x="3512" y="694"/>
              </a:cxn>
              <a:cxn ang="0">
                <a:pos x="3750" y="722"/>
              </a:cxn>
              <a:cxn ang="0">
                <a:pos x="3974" y="740"/>
              </a:cxn>
              <a:cxn ang="0">
                <a:pos x="4184" y="754"/>
              </a:cxn>
              <a:cxn ang="0">
                <a:pos x="4384" y="762"/>
              </a:cxn>
              <a:cxn ang="0">
                <a:pos x="4570" y="762"/>
              </a:cxn>
              <a:cxn ang="0">
                <a:pos x="4746" y="758"/>
              </a:cxn>
              <a:cxn ang="0">
                <a:pos x="4912" y="748"/>
              </a:cxn>
              <a:cxn ang="0">
                <a:pos x="5068" y="732"/>
              </a:cxn>
              <a:cxn ang="0">
                <a:pos x="5216" y="714"/>
              </a:cxn>
            </a:cxnLst>
            <a:rect l="0" t="0" r="r" b="b"/>
            <a:pathLst>
              <a:path w="5216" h="762">
                <a:moveTo>
                  <a:pt x="5216" y="714"/>
                </a:moveTo>
                <a:lnTo>
                  <a:pt x="5216" y="714"/>
                </a:lnTo>
                <a:lnTo>
                  <a:pt x="5102" y="700"/>
                </a:lnTo>
                <a:lnTo>
                  <a:pt x="4984" y="686"/>
                </a:lnTo>
                <a:lnTo>
                  <a:pt x="4738" y="652"/>
                </a:lnTo>
                <a:lnTo>
                  <a:pt x="4478" y="610"/>
                </a:lnTo>
                <a:lnTo>
                  <a:pt x="4204" y="564"/>
                </a:lnTo>
                <a:lnTo>
                  <a:pt x="3914" y="508"/>
                </a:lnTo>
                <a:lnTo>
                  <a:pt x="3608" y="446"/>
                </a:lnTo>
                <a:lnTo>
                  <a:pt x="3286" y="374"/>
                </a:lnTo>
                <a:lnTo>
                  <a:pt x="2946" y="296"/>
                </a:lnTo>
                <a:lnTo>
                  <a:pt x="2946" y="296"/>
                </a:lnTo>
                <a:lnTo>
                  <a:pt x="2812" y="266"/>
                </a:lnTo>
                <a:lnTo>
                  <a:pt x="2682" y="236"/>
                </a:lnTo>
                <a:lnTo>
                  <a:pt x="2556" y="210"/>
                </a:lnTo>
                <a:lnTo>
                  <a:pt x="2430" y="184"/>
                </a:lnTo>
                <a:lnTo>
                  <a:pt x="2308" y="162"/>
                </a:lnTo>
                <a:lnTo>
                  <a:pt x="2190" y="140"/>
                </a:lnTo>
                <a:lnTo>
                  <a:pt x="2074" y="120"/>
                </a:lnTo>
                <a:lnTo>
                  <a:pt x="1960" y="102"/>
                </a:lnTo>
                <a:lnTo>
                  <a:pt x="1850" y="86"/>
                </a:lnTo>
                <a:lnTo>
                  <a:pt x="1740" y="72"/>
                </a:lnTo>
                <a:lnTo>
                  <a:pt x="1532" y="46"/>
                </a:lnTo>
                <a:lnTo>
                  <a:pt x="1334" y="28"/>
                </a:lnTo>
                <a:lnTo>
                  <a:pt x="1148" y="14"/>
                </a:lnTo>
                <a:lnTo>
                  <a:pt x="970" y="4"/>
                </a:lnTo>
                <a:lnTo>
                  <a:pt x="802" y="0"/>
                </a:lnTo>
                <a:lnTo>
                  <a:pt x="644" y="0"/>
                </a:lnTo>
                <a:lnTo>
                  <a:pt x="496" y="4"/>
                </a:lnTo>
                <a:lnTo>
                  <a:pt x="358" y="10"/>
                </a:lnTo>
                <a:lnTo>
                  <a:pt x="230" y="20"/>
                </a:lnTo>
                <a:lnTo>
                  <a:pt x="110" y="32"/>
                </a:lnTo>
                <a:lnTo>
                  <a:pt x="0" y="48"/>
                </a:lnTo>
                <a:lnTo>
                  <a:pt x="0" y="48"/>
                </a:lnTo>
                <a:lnTo>
                  <a:pt x="154" y="66"/>
                </a:lnTo>
                <a:lnTo>
                  <a:pt x="314" y="86"/>
                </a:lnTo>
                <a:lnTo>
                  <a:pt x="480" y="112"/>
                </a:lnTo>
                <a:lnTo>
                  <a:pt x="652" y="140"/>
                </a:lnTo>
                <a:lnTo>
                  <a:pt x="830" y="174"/>
                </a:lnTo>
                <a:lnTo>
                  <a:pt x="1014" y="210"/>
                </a:lnTo>
                <a:lnTo>
                  <a:pt x="1206" y="250"/>
                </a:lnTo>
                <a:lnTo>
                  <a:pt x="1402" y="296"/>
                </a:lnTo>
                <a:lnTo>
                  <a:pt x="1402" y="296"/>
                </a:lnTo>
                <a:lnTo>
                  <a:pt x="1756" y="378"/>
                </a:lnTo>
                <a:lnTo>
                  <a:pt x="2092" y="450"/>
                </a:lnTo>
                <a:lnTo>
                  <a:pt x="2408" y="516"/>
                </a:lnTo>
                <a:lnTo>
                  <a:pt x="2562" y="544"/>
                </a:lnTo>
                <a:lnTo>
                  <a:pt x="2708" y="572"/>
                </a:lnTo>
                <a:lnTo>
                  <a:pt x="2852" y="598"/>
                </a:lnTo>
                <a:lnTo>
                  <a:pt x="2992" y="620"/>
                </a:lnTo>
                <a:lnTo>
                  <a:pt x="3128" y="642"/>
                </a:lnTo>
                <a:lnTo>
                  <a:pt x="3260" y="662"/>
                </a:lnTo>
                <a:lnTo>
                  <a:pt x="3388" y="678"/>
                </a:lnTo>
                <a:lnTo>
                  <a:pt x="3512" y="694"/>
                </a:lnTo>
                <a:lnTo>
                  <a:pt x="3632" y="708"/>
                </a:lnTo>
                <a:lnTo>
                  <a:pt x="3750" y="722"/>
                </a:lnTo>
                <a:lnTo>
                  <a:pt x="3864" y="732"/>
                </a:lnTo>
                <a:lnTo>
                  <a:pt x="3974" y="740"/>
                </a:lnTo>
                <a:lnTo>
                  <a:pt x="4080" y="748"/>
                </a:lnTo>
                <a:lnTo>
                  <a:pt x="4184" y="754"/>
                </a:lnTo>
                <a:lnTo>
                  <a:pt x="4286" y="758"/>
                </a:lnTo>
                <a:lnTo>
                  <a:pt x="4384" y="762"/>
                </a:lnTo>
                <a:lnTo>
                  <a:pt x="4478" y="762"/>
                </a:lnTo>
                <a:lnTo>
                  <a:pt x="4570" y="762"/>
                </a:lnTo>
                <a:lnTo>
                  <a:pt x="4660" y="760"/>
                </a:lnTo>
                <a:lnTo>
                  <a:pt x="4746" y="758"/>
                </a:lnTo>
                <a:lnTo>
                  <a:pt x="4830" y="754"/>
                </a:lnTo>
                <a:lnTo>
                  <a:pt x="4912" y="748"/>
                </a:lnTo>
                <a:lnTo>
                  <a:pt x="4992" y="740"/>
                </a:lnTo>
                <a:lnTo>
                  <a:pt x="5068" y="732"/>
                </a:lnTo>
                <a:lnTo>
                  <a:pt x="5144" y="724"/>
                </a:lnTo>
                <a:lnTo>
                  <a:pt x="5216" y="714"/>
                </a:lnTo>
                <a:lnTo>
                  <a:pt x="5216" y="714"/>
                </a:lnTo>
                <a:close/>
              </a:path>
            </a:pathLst>
          </a:custGeom>
          <a:solidFill>
            <a:schemeClr val="bg2">
              <a:alpha val="40000"/>
            </a:schemeClr>
          </a:solidFill>
          <a:ln w="9525">
            <a:noFill/>
            <a:round/>
            <a:headEnd/>
            <a:tailEnd/>
          </a:ln>
        </p:spPr>
        <p:txBody>
          <a:bodyPr anchor="t" anchorCtr="0" bIns="45720" compatLnSpc="1" lIns="91440" numCol="1" rIns="91440" tIns="45720" vert="horz" wrap="square">
            <a:prstTxWarp prst="textNoShape"/>
          </a:bodyPr>
          <a:p>
            <a:endParaRPr lang="en-US"/>
          </a:p>
        </p:txBody>
      </p:sp>
      <p:sp>
        <p:nvSpPr>
          <p:cNvPr id="1048769" name="Freeform 22"/>
          <p:cNvSpPr/>
          <p:nvPr/>
        </p:nvSpPr>
        <p:spPr bwMode="hidden">
          <a:xfrm>
            <a:off x="2828728" y="4087562"/>
            <a:ext cx="5467980" cy="774272"/>
          </a:xfrm>
          <a:custGeom>
            <a:avLst/>
            <a:ahLst/>
            <a:cxnLst>
              <a:cxn ang="0">
                <a:pos x="0" y="70"/>
              </a:cxn>
              <a:cxn ang="0">
                <a:pos x="0" y="70"/>
              </a:cxn>
              <a:cxn ang="0">
                <a:pos x="18" y="66"/>
              </a:cxn>
              <a:cxn ang="0">
                <a:pos x="72" y="56"/>
              </a:cxn>
              <a:cxn ang="0">
                <a:pos x="164" y="42"/>
              </a:cxn>
              <a:cxn ang="0">
                <a:pos x="224" y="34"/>
              </a:cxn>
              <a:cxn ang="0">
                <a:pos x="294" y="26"/>
              </a:cxn>
              <a:cxn ang="0">
                <a:pos x="372" y="20"/>
              </a:cxn>
              <a:cxn ang="0">
                <a:pos x="462" y="14"/>
              </a:cxn>
              <a:cxn ang="0">
                <a:pos x="560" y="8"/>
              </a:cxn>
              <a:cxn ang="0">
                <a:pos x="670" y="4"/>
              </a:cxn>
              <a:cxn ang="0">
                <a:pos x="790" y="2"/>
              </a:cxn>
              <a:cxn ang="0">
                <a:pos x="920" y="0"/>
              </a:cxn>
              <a:cxn ang="0">
                <a:pos x="1060" y="2"/>
              </a:cxn>
              <a:cxn ang="0">
                <a:pos x="1210" y="6"/>
              </a:cxn>
              <a:cxn ang="0">
                <a:pos x="1372" y="14"/>
              </a:cxn>
              <a:cxn ang="0">
                <a:pos x="1544" y="24"/>
              </a:cxn>
              <a:cxn ang="0">
                <a:pos x="1726" y="40"/>
              </a:cxn>
              <a:cxn ang="0">
                <a:pos x="1920" y="58"/>
              </a:cxn>
              <a:cxn ang="0">
                <a:pos x="2126" y="80"/>
              </a:cxn>
              <a:cxn ang="0">
                <a:pos x="2342" y="106"/>
              </a:cxn>
              <a:cxn ang="0">
                <a:pos x="2570" y="138"/>
              </a:cxn>
              <a:cxn ang="0">
                <a:pos x="2808" y="174"/>
              </a:cxn>
              <a:cxn ang="0">
                <a:pos x="3058" y="216"/>
              </a:cxn>
              <a:cxn ang="0">
                <a:pos x="3320" y="266"/>
              </a:cxn>
              <a:cxn ang="0">
                <a:pos x="3594" y="320"/>
              </a:cxn>
              <a:cxn ang="0">
                <a:pos x="3880" y="380"/>
              </a:cxn>
              <a:cxn ang="0">
                <a:pos x="4178" y="448"/>
              </a:cxn>
              <a:cxn ang="0">
                <a:pos x="4488" y="522"/>
              </a:cxn>
              <a:cxn ang="0">
                <a:pos x="4810" y="604"/>
              </a:cxn>
              <a:cxn ang="0">
                <a:pos x="5144" y="694"/>
              </a:cxn>
            </a:cxnLst>
            <a:rect l="0" t="0" r="r" b="b"/>
            <a:pathLst>
              <a:path w="5144" h="694">
                <a:moveTo>
                  <a:pt x="0" y="70"/>
                </a:moveTo>
                <a:lnTo>
                  <a:pt x="0" y="70"/>
                </a:lnTo>
                <a:lnTo>
                  <a:pt x="18" y="66"/>
                </a:lnTo>
                <a:lnTo>
                  <a:pt x="72" y="56"/>
                </a:lnTo>
                <a:lnTo>
                  <a:pt x="164" y="42"/>
                </a:lnTo>
                <a:lnTo>
                  <a:pt x="224" y="34"/>
                </a:lnTo>
                <a:lnTo>
                  <a:pt x="294" y="26"/>
                </a:lnTo>
                <a:lnTo>
                  <a:pt x="372" y="20"/>
                </a:lnTo>
                <a:lnTo>
                  <a:pt x="462" y="14"/>
                </a:lnTo>
                <a:lnTo>
                  <a:pt x="560" y="8"/>
                </a:lnTo>
                <a:lnTo>
                  <a:pt x="670" y="4"/>
                </a:lnTo>
                <a:lnTo>
                  <a:pt x="790" y="2"/>
                </a:lnTo>
                <a:lnTo>
                  <a:pt x="920" y="0"/>
                </a:lnTo>
                <a:lnTo>
                  <a:pt x="1060" y="2"/>
                </a:lnTo>
                <a:lnTo>
                  <a:pt x="1210" y="6"/>
                </a:lnTo>
                <a:lnTo>
                  <a:pt x="1372" y="14"/>
                </a:lnTo>
                <a:lnTo>
                  <a:pt x="1544" y="24"/>
                </a:lnTo>
                <a:lnTo>
                  <a:pt x="1726" y="40"/>
                </a:lnTo>
                <a:lnTo>
                  <a:pt x="1920" y="58"/>
                </a:lnTo>
                <a:lnTo>
                  <a:pt x="2126" y="80"/>
                </a:lnTo>
                <a:lnTo>
                  <a:pt x="2342" y="106"/>
                </a:lnTo>
                <a:lnTo>
                  <a:pt x="2570" y="138"/>
                </a:lnTo>
                <a:lnTo>
                  <a:pt x="2808" y="174"/>
                </a:lnTo>
                <a:lnTo>
                  <a:pt x="3058" y="216"/>
                </a:lnTo>
                <a:lnTo>
                  <a:pt x="3320" y="266"/>
                </a:lnTo>
                <a:lnTo>
                  <a:pt x="3594" y="320"/>
                </a:lnTo>
                <a:lnTo>
                  <a:pt x="3880" y="380"/>
                </a:lnTo>
                <a:lnTo>
                  <a:pt x="4178" y="448"/>
                </a:lnTo>
                <a:lnTo>
                  <a:pt x="4488" y="522"/>
                </a:lnTo>
                <a:lnTo>
                  <a:pt x="4810" y="604"/>
                </a:lnTo>
                <a:lnTo>
                  <a:pt x="5144" y="694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anchor="t" anchorCtr="0" bIns="45720" compatLnSpc="1" lIns="91440" numCol="1" rIns="91440" tIns="45720" vert="horz" wrap="square">
            <a:prstTxWarp prst="textNoShape"/>
          </a:bodyPr>
          <a:p>
            <a:endParaRPr lang="en-US"/>
          </a:p>
        </p:txBody>
      </p:sp>
      <p:sp>
        <p:nvSpPr>
          <p:cNvPr id="1048770" name="Freeform 26"/>
          <p:cNvSpPr/>
          <p:nvPr/>
        </p:nvSpPr>
        <p:spPr bwMode="hidden">
          <a:xfrm>
            <a:off x="5609489" y="4074174"/>
            <a:ext cx="3308000" cy="651549"/>
          </a:xfrm>
          <a:custGeom>
            <a:avLst/>
            <a:ahLst/>
            <a:cxnLst>
              <a:cxn ang="0">
                <a:pos x="0" y="584"/>
              </a:cxn>
              <a:cxn ang="0">
                <a:pos x="0" y="584"/>
              </a:cxn>
              <a:cxn ang="0">
                <a:pos x="90" y="560"/>
              </a:cxn>
              <a:cxn ang="0">
                <a:pos x="336" y="498"/>
              </a:cxn>
              <a:cxn ang="0">
                <a:pos x="506" y="456"/>
              </a:cxn>
              <a:cxn ang="0">
                <a:pos x="702" y="410"/>
              </a:cxn>
              <a:cxn ang="0">
                <a:pos x="920" y="360"/>
              </a:cxn>
              <a:cxn ang="0">
                <a:pos x="1154" y="306"/>
              </a:cxn>
              <a:cxn ang="0">
                <a:pos x="1402" y="254"/>
              </a:cxn>
              <a:cxn ang="0">
                <a:pos x="1656" y="202"/>
              </a:cxn>
              <a:cxn ang="0">
                <a:pos x="1916" y="154"/>
              </a:cxn>
              <a:cxn ang="0">
                <a:pos x="2174" y="108"/>
              </a:cxn>
              <a:cxn ang="0">
                <a:pos x="2302" y="88"/>
              </a:cxn>
              <a:cxn ang="0">
                <a:pos x="2426" y="68"/>
              </a:cxn>
              <a:cxn ang="0">
                <a:pos x="2550" y="52"/>
              </a:cxn>
              <a:cxn ang="0">
                <a:pos x="2670" y="36"/>
              </a:cxn>
              <a:cxn ang="0">
                <a:pos x="2788" y="24"/>
              </a:cxn>
              <a:cxn ang="0">
                <a:pos x="2900" y="14"/>
              </a:cxn>
              <a:cxn ang="0">
                <a:pos x="3008" y="6"/>
              </a:cxn>
              <a:cxn ang="0">
                <a:pos x="3112" y="0"/>
              </a:cxn>
            </a:cxnLst>
            <a:rect l="0" t="0" r="r" b="b"/>
            <a:pathLst>
              <a:path w="3112" h="584">
                <a:moveTo>
                  <a:pt x="0" y="584"/>
                </a:moveTo>
                <a:lnTo>
                  <a:pt x="0" y="584"/>
                </a:lnTo>
                <a:lnTo>
                  <a:pt x="90" y="560"/>
                </a:lnTo>
                <a:lnTo>
                  <a:pt x="336" y="498"/>
                </a:lnTo>
                <a:lnTo>
                  <a:pt x="506" y="456"/>
                </a:lnTo>
                <a:lnTo>
                  <a:pt x="702" y="410"/>
                </a:lnTo>
                <a:lnTo>
                  <a:pt x="920" y="360"/>
                </a:lnTo>
                <a:lnTo>
                  <a:pt x="1154" y="306"/>
                </a:lnTo>
                <a:lnTo>
                  <a:pt x="1402" y="254"/>
                </a:lnTo>
                <a:lnTo>
                  <a:pt x="1656" y="202"/>
                </a:lnTo>
                <a:lnTo>
                  <a:pt x="1916" y="154"/>
                </a:lnTo>
                <a:lnTo>
                  <a:pt x="2174" y="108"/>
                </a:lnTo>
                <a:lnTo>
                  <a:pt x="2302" y="88"/>
                </a:lnTo>
                <a:lnTo>
                  <a:pt x="2426" y="68"/>
                </a:lnTo>
                <a:lnTo>
                  <a:pt x="2550" y="52"/>
                </a:lnTo>
                <a:lnTo>
                  <a:pt x="2670" y="36"/>
                </a:lnTo>
                <a:lnTo>
                  <a:pt x="2788" y="24"/>
                </a:lnTo>
                <a:lnTo>
                  <a:pt x="2900" y="14"/>
                </a:lnTo>
                <a:lnTo>
                  <a:pt x="3008" y="6"/>
                </a:lnTo>
                <a:lnTo>
                  <a:pt x="3112" y="0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anchor="t" anchorCtr="0" bIns="45720" compatLnSpc="1" lIns="91440" numCol="1" rIns="91440" tIns="45720" vert="horz" wrap="square">
            <a:prstTxWarp prst="textNoShape"/>
          </a:bodyPr>
          <a:p>
            <a:endParaRPr lang="en-US"/>
          </a:p>
        </p:txBody>
      </p:sp>
      <p:sp useBgFill="1">
        <p:nvSpPr>
          <p:cNvPr id="1048771" name="Freeform 10"/>
          <p:cNvSpPr/>
          <p:nvPr/>
        </p:nvSpPr>
        <p:spPr bwMode="hidden">
          <a:xfrm>
            <a:off x="211665" y="4058555"/>
            <a:ext cx="8723376" cy="1329874"/>
          </a:xfrm>
          <a:custGeom>
            <a:avLst/>
            <a:ahLst/>
            <a:cxnLst>
              <a:cxn ang="0">
                <a:pos x="8192" y="512"/>
              </a:cxn>
              <a:cxn ang="0">
                <a:pos x="8040" y="570"/>
              </a:cxn>
              <a:cxn ang="0">
                <a:pos x="7878" y="620"/>
              </a:cxn>
              <a:cxn ang="0">
                <a:pos x="7706" y="666"/>
              </a:cxn>
              <a:cxn ang="0">
                <a:pos x="7522" y="702"/>
              </a:cxn>
              <a:cxn ang="0">
                <a:pos x="7322" y="730"/>
              </a:cxn>
              <a:cxn ang="0">
                <a:pos x="7106" y="750"/>
              </a:cxn>
              <a:cxn ang="0">
                <a:pos x="6872" y="762"/>
              </a:cxn>
              <a:cxn ang="0">
                <a:pos x="6618" y="760"/>
              </a:cxn>
              <a:cxn ang="0">
                <a:pos x="6342" y="750"/>
              </a:cxn>
              <a:cxn ang="0">
                <a:pos x="6042" y="726"/>
              </a:cxn>
              <a:cxn ang="0">
                <a:pos x="5716" y="690"/>
              </a:cxn>
              <a:cxn ang="0">
                <a:pos x="5364" y="642"/>
              </a:cxn>
              <a:cxn ang="0">
                <a:pos x="4982" y="578"/>
              </a:cxn>
              <a:cxn ang="0">
                <a:pos x="4568" y="500"/>
              </a:cxn>
              <a:cxn ang="0">
                <a:pos x="4122" y="406"/>
              </a:cxn>
              <a:cxn ang="0">
                <a:pos x="3640" y="296"/>
              </a:cxn>
              <a:cxn ang="0">
                <a:pos x="3396" y="240"/>
              </a:cxn>
              <a:cxn ang="0">
                <a:pos x="2934" y="148"/>
              </a:cxn>
              <a:cxn ang="0">
                <a:pos x="2512" y="82"/>
              </a:cxn>
              <a:cxn ang="0">
                <a:pos x="2126" y="36"/>
              </a:cxn>
              <a:cxn ang="0">
                <a:pos x="1776" y="10"/>
              </a:cxn>
              <a:cxn ang="0">
                <a:pos x="1462" y="0"/>
              </a:cxn>
              <a:cxn ang="0">
                <a:pos x="1182" y="4"/>
              </a:cxn>
              <a:cxn ang="0">
                <a:pos x="934" y="20"/>
              </a:cxn>
              <a:cxn ang="0">
                <a:pos x="716" y="44"/>
              </a:cxn>
              <a:cxn ang="0">
                <a:pos x="530" y="74"/>
              </a:cxn>
              <a:cxn ang="0">
                <a:pos x="374" y="108"/>
              </a:cxn>
              <a:cxn ang="0">
                <a:pos x="248" y="144"/>
              </a:cxn>
              <a:cxn ang="0">
                <a:pos x="148" y="176"/>
              </a:cxn>
              <a:cxn ang="0">
                <a:pos x="48" y="216"/>
              </a:cxn>
              <a:cxn ang="0">
                <a:pos x="0" y="240"/>
              </a:cxn>
              <a:cxn ang="0">
                <a:pos x="8192" y="1192"/>
              </a:cxn>
              <a:cxn ang="0">
                <a:pos x="8196" y="1186"/>
              </a:cxn>
              <a:cxn ang="0">
                <a:pos x="8196" y="510"/>
              </a:cxn>
              <a:cxn ang="0">
                <a:pos x="8192" y="512"/>
              </a:cxn>
            </a:cxnLst>
            <a:rect l="0" t="0" r="r" b="b"/>
            <a:pathLst>
              <a:path w="8196" h="1192">
                <a:moveTo>
                  <a:pt x="8192" y="512"/>
                </a:moveTo>
                <a:lnTo>
                  <a:pt x="8192" y="512"/>
                </a:lnTo>
                <a:lnTo>
                  <a:pt x="8116" y="542"/>
                </a:lnTo>
                <a:lnTo>
                  <a:pt x="8040" y="570"/>
                </a:lnTo>
                <a:lnTo>
                  <a:pt x="7960" y="596"/>
                </a:lnTo>
                <a:lnTo>
                  <a:pt x="7878" y="620"/>
                </a:lnTo>
                <a:lnTo>
                  <a:pt x="7794" y="644"/>
                </a:lnTo>
                <a:lnTo>
                  <a:pt x="7706" y="666"/>
                </a:lnTo>
                <a:lnTo>
                  <a:pt x="7616" y="684"/>
                </a:lnTo>
                <a:lnTo>
                  <a:pt x="7522" y="702"/>
                </a:lnTo>
                <a:lnTo>
                  <a:pt x="7424" y="718"/>
                </a:lnTo>
                <a:lnTo>
                  <a:pt x="7322" y="730"/>
                </a:lnTo>
                <a:lnTo>
                  <a:pt x="7216" y="742"/>
                </a:lnTo>
                <a:lnTo>
                  <a:pt x="7106" y="750"/>
                </a:lnTo>
                <a:lnTo>
                  <a:pt x="6992" y="758"/>
                </a:lnTo>
                <a:lnTo>
                  <a:pt x="6872" y="762"/>
                </a:lnTo>
                <a:lnTo>
                  <a:pt x="6748" y="762"/>
                </a:lnTo>
                <a:lnTo>
                  <a:pt x="6618" y="760"/>
                </a:lnTo>
                <a:lnTo>
                  <a:pt x="6482" y="756"/>
                </a:lnTo>
                <a:lnTo>
                  <a:pt x="6342" y="750"/>
                </a:lnTo>
                <a:lnTo>
                  <a:pt x="6196" y="740"/>
                </a:lnTo>
                <a:lnTo>
                  <a:pt x="6042" y="726"/>
                </a:lnTo>
                <a:lnTo>
                  <a:pt x="5882" y="710"/>
                </a:lnTo>
                <a:lnTo>
                  <a:pt x="5716" y="690"/>
                </a:lnTo>
                <a:lnTo>
                  <a:pt x="5544" y="668"/>
                </a:lnTo>
                <a:lnTo>
                  <a:pt x="5364" y="642"/>
                </a:lnTo>
                <a:lnTo>
                  <a:pt x="5176" y="612"/>
                </a:lnTo>
                <a:lnTo>
                  <a:pt x="4982" y="578"/>
                </a:lnTo>
                <a:lnTo>
                  <a:pt x="4778" y="540"/>
                </a:lnTo>
                <a:lnTo>
                  <a:pt x="4568" y="500"/>
                </a:lnTo>
                <a:lnTo>
                  <a:pt x="4348" y="454"/>
                </a:lnTo>
                <a:lnTo>
                  <a:pt x="4122" y="406"/>
                </a:lnTo>
                <a:lnTo>
                  <a:pt x="3886" y="354"/>
                </a:lnTo>
                <a:lnTo>
                  <a:pt x="3640" y="296"/>
                </a:lnTo>
                <a:lnTo>
                  <a:pt x="3640" y="296"/>
                </a:lnTo>
                <a:lnTo>
                  <a:pt x="3396" y="240"/>
                </a:lnTo>
                <a:lnTo>
                  <a:pt x="3160" y="192"/>
                </a:lnTo>
                <a:lnTo>
                  <a:pt x="2934" y="148"/>
                </a:lnTo>
                <a:lnTo>
                  <a:pt x="2718" y="112"/>
                </a:lnTo>
                <a:lnTo>
                  <a:pt x="2512" y="82"/>
                </a:lnTo>
                <a:lnTo>
                  <a:pt x="2314" y="56"/>
                </a:lnTo>
                <a:lnTo>
                  <a:pt x="2126" y="36"/>
                </a:lnTo>
                <a:lnTo>
                  <a:pt x="1948" y="20"/>
                </a:lnTo>
                <a:lnTo>
                  <a:pt x="1776" y="10"/>
                </a:lnTo>
                <a:lnTo>
                  <a:pt x="1616" y="2"/>
                </a:lnTo>
                <a:lnTo>
                  <a:pt x="1462" y="0"/>
                </a:lnTo>
                <a:lnTo>
                  <a:pt x="1318" y="0"/>
                </a:lnTo>
                <a:lnTo>
                  <a:pt x="1182" y="4"/>
                </a:lnTo>
                <a:lnTo>
                  <a:pt x="1054" y="10"/>
                </a:lnTo>
                <a:lnTo>
                  <a:pt x="934" y="20"/>
                </a:lnTo>
                <a:lnTo>
                  <a:pt x="822" y="30"/>
                </a:lnTo>
                <a:lnTo>
                  <a:pt x="716" y="44"/>
                </a:lnTo>
                <a:lnTo>
                  <a:pt x="620" y="58"/>
                </a:lnTo>
                <a:lnTo>
                  <a:pt x="530" y="74"/>
                </a:lnTo>
                <a:lnTo>
                  <a:pt x="450" y="92"/>
                </a:lnTo>
                <a:lnTo>
                  <a:pt x="374" y="108"/>
                </a:lnTo>
                <a:lnTo>
                  <a:pt x="308" y="126"/>
                </a:lnTo>
                <a:lnTo>
                  <a:pt x="248" y="144"/>
                </a:lnTo>
                <a:lnTo>
                  <a:pt x="194" y="160"/>
                </a:lnTo>
                <a:lnTo>
                  <a:pt x="148" y="176"/>
                </a:lnTo>
                <a:lnTo>
                  <a:pt x="108" y="192"/>
                </a:lnTo>
                <a:lnTo>
                  <a:pt x="48" y="216"/>
                </a:lnTo>
                <a:lnTo>
                  <a:pt x="12" y="234"/>
                </a:lnTo>
                <a:lnTo>
                  <a:pt x="0" y="240"/>
                </a:lnTo>
                <a:lnTo>
                  <a:pt x="0" y="1192"/>
                </a:lnTo>
                <a:lnTo>
                  <a:pt x="8192" y="1192"/>
                </a:lnTo>
                <a:lnTo>
                  <a:pt x="8192" y="1192"/>
                </a:lnTo>
                <a:lnTo>
                  <a:pt x="8196" y="1186"/>
                </a:lnTo>
                <a:lnTo>
                  <a:pt x="8196" y="1186"/>
                </a:lnTo>
                <a:lnTo>
                  <a:pt x="8196" y="510"/>
                </a:lnTo>
                <a:lnTo>
                  <a:pt x="8196" y="510"/>
                </a:lnTo>
                <a:lnTo>
                  <a:pt x="8192" y="512"/>
                </a:lnTo>
                <a:lnTo>
                  <a:pt x="8192" y="512"/>
                </a:lnTo>
                <a:close/>
              </a:path>
            </a:pathLst>
          </a:custGeom>
          <a:ln w="9525">
            <a:noFill/>
            <a:round/>
            <a:headEnd/>
            <a:tailEnd/>
          </a:ln>
        </p:spPr>
        <p:txBody>
          <a:bodyPr anchor="t" anchorCtr="0" bIns="45720" compatLnSpc="1" lIns="91440" numCol="1" rIns="91440" tIns="45720" vert="horz" wrap="square">
            <a:prstTxWarp prst="textNoShape"/>
          </a:bodyPr>
          <a:p>
            <a:endParaRPr lang="en-US"/>
          </a:p>
        </p:txBody>
      </p:sp>
      <p:sp>
        <p:nvSpPr>
          <p:cNvPr id="1048772" name="Title 1"/>
          <p:cNvSpPr>
            <a:spLocks noGrp="1"/>
          </p:cNvSpPr>
          <p:nvPr>
            <p:ph type="title"/>
          </p:nvPr>
        </p:nvSpPr>
        <p:spPr>
          <a:xfrm>
            <a:off x="690032" y="2463560"/>
            <a:ext cx="7772400" cy="1524000"/>
          </a:xfrm>
        </p:spPr>
        <p:txBody>
          <a:bodyPr anchor="t">
            <a:normAutofit/>
          </a:bodyPr>
          <a:lstStyle>
            <a:lvl1pPr algn="ctr">
              <a:defRPr b="0" cap="none" sz="4400"/>
            </a:lvl1pPr>
          </a:lstStyle>
          <a:p>
            <a:r>
              <a:rPr lang="en-US" smtClean="0"/>
              <a:t>Click to edit Master title style</a:t>
            </a:r>
            <a:endParaRPr dirty="0" lang="en-US"/>
          </a:p>
        </p:txBody>
      </p:sp>
      <p:sp>
        <p:nvSpPr>
          <p:cNvPr id="1048773" name="Text Placeholder 2"/>
          <p:cNvSpPr>
            <a:spLocks noGrp="1"/>
          </p:cNvSpPr>
          <p:nvPr>
            <p:ph type="body" idx="1"/>
          </p:nvPr>
        </p:nvSpPr>
        <p:spPr>
          <a:xfrm>
            <a:off x="1367365" y="1437448"/>
            <a:ext cx="6417734" cy="939801"/>
          </a:xfrm>
        </p:spPr>
        <p:txBody>
          <a:bodyPr anchor="b">
            <a:normAutofit/>
          </a:bodyPr>
          <a:lstStyle>
            <a:lvl1pPr algn="ctr" indent="0" marL="0">
              <a:buNone/>
              <a:defRPr sz="2000">
                <a:solidFill>
                  <a:srgbClr val="FFFFFF"/>
                </a:solidFill>
              </a:defRPr>
            </a:lvl1pPr>
            <a:lvl2pPr indent="0" marL="45720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indent="0" marL="9144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indent="0" marL="13716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indent="0" marL="18288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indent="0" marL="22860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indent="0" marL="27432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indent="0" marL="32004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indent="0" marL="365760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4877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18097FA3-B345-4EF1-8A13-E5725B2CD503}" type="datetimeFigureOut">
              <a:rPr lang="en-US" smtClean="0"/>
            </a:fld>
            <a:endParaRPr lang="en-US"/>
          </a:p>
        </p:txBody>
      </p:sp>
      <p:sp>
        <p:nvSpPr>
          <p:cNvPr id="104877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77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1AB85D6-71AB-4576-AD86-9193CE37CF1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Tx">
  <p:cSld name="Content with Caption">
    <p:spTree>
      <p:nvGrpSpPr>
        <p:cNvPr id="11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15" name="Title 1"/>
          <p:cNvSpPr>
            <a:spLocks noGrp="1"/>
          </p:cNvSpPr>
          <p:nvPr>
            <p:ph type="title"/>
          </p:nvPr>
        </p:nvSpPr>
        <p:spPr>
          <a:xfrm>
            <a:off x="5034579" y="1678195"/>
            <a:ext cx="3422483" cy="1886921"/>
          </a:xfrm>
        </p:spPr>
        <p:txBody>
          <a:bodyPr anchor="b"/>
          <a:lstStyle>
            <a:lvl1pPr algn="l">
              <a:defRPr b="0" sz="28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48816" name="Content Placeholder 2"/>
          <p:cNvSpPr>
            <a:spLocks noGrp="1"/>
          </p:cNvSpPr>
          <p:nvPr>
            <p:ph idx="1"/>
          </p:nvPr>
        </p:nvSpPr>
        <p:spPr>
          <a:xfrm>
            <a:off x="692001" y="559398"/>
            <a:ext cx="4116667" cy="5566765"/>
          </a:xfrm>
        </p:spPr>
        <p:txBody>
          <a:bodyPr anchor="ctr"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 lang="en-US"/>
          </a:p>
        </p:txBody>
      </p:sp>
      <p:sp>
        <p:nvSpPr>
          <p:cNvPr id="1048817" name="Text Placeholder 3"/>
          <p:cNvSpPr>
            <a:spLocks noGrp="1"/>
          </p:cNvSpPr>
          <p:nvPr>
            <p:ph type="body" sz="half" idx="2"/>
          </p:nvPr>
        </p:nvSpPr>
        <p:spPr>
          <a:xfrm>
            <a:off x="5034579" y="3603812"/>
            <a:ext cx="3411725" cy="2517289"/>
          </a:xfrm>
        </p:spPr>
        <p:txBody>
          <a:bodyPr>
            <a:normAutofit/>
          </a:bodyPr>
          <a:lstStyle>
            <a:lvl1pPr indent="0" marL="0">
              <a:buNone/>
              <a:defRPr sz="1600"/>
            </a:lvl1pPr>
            <a:lvl2pPr indent="0" marL="457200">
              <a:buNone/>
              <a:defRPr sz="1200"/>
            </a:lvl2pPr>
            <a:lvl3pPr indent="0" marL="914400">
              <a:buNone/>
              <a:defRPr sz="1000"/>
            </a:lvl3pPr>
            <a:lvl4pPr indent="0" marL="1371600">
              <a:buNone/>
              <a:defRPr sz="900"/>
            </a:lvl4pPr>
            <a:lvl5pPr indent="0" marL="1828800">
              <a:buNone/>
              <a:defRPr sz="900"/>
            </a:lvl5pPr>
            <a:lvl6pPr indent="0" marL="2286000">
              <a:buNone/>
              <a:defRPr sz="900"/>
            </a:lvl6pPr>
            <a:lvl7pPr indent="0" marL="2743200">
              <a:buNone/>
              <a:defRPr sz="900"/>
            </a:lvl7pPr>
            <a:lvl8pPr indent="0" marL="3200400">
              <a:buNone/>
              <a:defRPr sz="900"/>
            </a:lvl8pPr>
            <a:lvl9pPr indent="0" marL="365760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48818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18097FA3-B345-4EF1-8A13-E5725B2CD503}" type="datetimeFigureOut">
              <a:rPr lang="en-US" smtClean="0"/>
            </a:fld>
            <a:endParaRPr lang="en-US"/>
          </a:p>
        </p:txBody>
      </p:sp>
      <p:sp>
        <p:nvSpPr>
          <p:cNvPr id="1048819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820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1AB85D6-71AB-4576-AD86-9193CE37CF1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picTx">
  <p:cSld name="Picture with Caption">
    <p:spTree>
      <p:nvGrpSpPr>
        <p:cNvPr id="10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94" name="Title 1"/>
          <p:cNvSpPr>
            <a:spLocks noGrp="1"/>
          </p:cNvSpPr>
          <p:nvPr>
            <p:ph type="title"/>
          </p:nvPr>
        </p:nvSpPr>
        <p:spPr>
          <a:xfrm>
            <a:off x="677731" y="4668818"/>
            <a:ext cx="7767021" cy="644729"/>
          </a:xfrm>
        </p:spPr>
        <p:txBody>
          <a:bodyPr anchor="b"/>
          <a:lstStyle>
            <a:lvl1pPr algn="ctr">
              <a:defRPr b="0" sz="28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48795" name="Picture Placeholder 2"/>
          <p:cNvSpPr>
            <a:spLocks noGrp="1"/>
          </p:cNvSpPr>
          <p:nvPr>
            <p:ph type="pic" idx="1"/>
          </p:nvPr>
        </p:nvSpPr>
        <p:spPr>
          <a:xfrm rot="240000">
            <a:off x="2183792" y="666965"/>
            <a:ext cx="4772156" cy="3598016"/>
          </a:xfr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algn="tl" blurRad="65000" dir="12900000" dist="50800" kx="195000" ky="145000" rotWithShape="0">
              <a:srgbClr val="000000">
                <a:alpha val="24000"/>
              </a:srgbClr>
            </a:outerShdw>
          </a:effectLst>
          <a:scene3d>
            <a:camera prst="orthographicFront">
              <a:rot lat="0" lon="0" rev="360000"/>
            </a:camera>
            <a:lightRig dir="t" rig="twoP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  <p:txBody>
          <a:bodyPr/>
          <a:lstStyle>
            <a:lvl1pPr indent="0" marL="0">
              <a:buNone/>
              <a:defRPr sz="3200"/>
            </a:lvl1pPr>
            <a:lvl2pPr indent="0" marL="457200">
              <a:buNone/>
              <a:defRPr sz="2800"/>
            </a:lvl2pPr>
            <a:lvl3pPr indent="0" marL="914400">
              <a:buNone/>
              <a:defRPr sz="2400"/>
            </a:lvl3pPr>
            <a:lvl4pPr indent="0" marL="1371600">
              <a:buNone/>
              <a:defRPr sz="2000"/>
            </a:lvl4pPr>
            <a:lvl5pPr indent="0" marL="1828800">
              <a:buNone/>
              <a:defRPr sz="2000"/>
            </a:lvl5pPr>
            <a:lvl6pPr indent="0" marL="2286000">
              <a:buNone/>
              <a:defRPr sz="2000"/>
            </a:lvl6pPr>
            <a:lvl7pPr indent="0" marL="2743200">
              <a:buNone/>
              <a:defRPr sz="2000"/>
            </a:lvl7pPr>
            <a:lvl8pPr indent="0" marL="3200400">
              <a:buNone/>
              <a:defRPr sz="2000"/>
            </a:lvl8pPr>
            <a:lvl9pPr indent="0" marL="365760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dirty="0" lang="en-US"/>
          </a:p>
        </p:txBody>
      </p:sp>
      <p:sp>
        <p:nvSpPr>
          <p:cNvPr id="1048796" name="Text Placeholder 3"/>
          <p:cNvSpPr>
            <a:spLocks noGrp="1"/>
          </p:cNvSpPr>
          <p:nvPr>
            <p:ph type="body" sz="half" idx="2"/>
          </p:nvPr>
        </p:nvSpPr>
        <p:spPr>
          <a:xfrm>
            <a:off x="688489" y="5324306"/>
            <a:ext cx="7756264" cy="804862"/>
          </a:xfrm>
        </p:spPr>
        <p:txBody>
          <a:bodyPr>
            <a:normAutofit/>
          </a:bodyPr>
          <a:lstStyle>
            <a:lvl1pPr algn="ctr" indent="0" marL="0">
              <a:buNone/>
              <a:defRPr sz="1600"/>
            </a:lvl1pPr>
            <a:lvl2pPr indent="0" marL="457200">
              <a:buNone/>
              <a:defRPr sz="1200"/>
            </a:lvl2pPr>
            <a:lvl3pPr indent="0" marL="914400">
              <a:buNone/>
              <a:defRPr sz="1000"/>
            </a:lvl3pPr>
            <a:lvl4pPr indent="0" marL="1371600">
              <a:buNone/>
              <a:defRPr sz="900"/>
            </a:lvl4pPr>
            <a:lvl5pPr indent="0" marL="1828800">
              <a:buNone/>
              <a:defRPr sz="900"/>
            </a:lvl5pPr>
            <a:lvl6pPr indent="0" marL="2286000">
              <a:buNone/>
              <a:defRPr sz="900"/>
            </a:lvl6pPr>
            <a:lvl7pPr indent="0" marL="2743200">
              <a:buNone/>
              <a:defRPr sz="900"/>
            </a:lvl7pPr>
            <a:lvl8pPr indent="0" marL="3200400">
              <a:buNone/>
              <a:defRPr sz="900"/>
            </a:lvl8pPr>
            <a:lvl9pPr indent="0" marL="365760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4879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18097FA3-B345-4EF1-8A13-E5725B2CD503}" type="datetimeFigureOut">
              <a:rPr lang="en-US" smtClean="0"/>
            </a:fld>
            <a:endParaRPr lang="en-US"/>
          </a:p>
        </p:txBody>
      </p:sp>
      <p:sp>
        <p:nvSpPr>
          <p:cNvPr id="1048798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799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1AB85D6-71AB-4576-AD86-9193CE37CF1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vertTx">
  <p:cSld name="Title and Vertical Text">
    <p:spTree>
      <p:nvGrpSpPr>
        <p:cNvPr id="11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21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48822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anchor="ctr" vert="eaVert"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4882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18097FA3-B345-4EF1-8A13-E5725B2CD503}" type="datetimeFigureOut">
              <a:rPr lang="en-US" smtClean="0"/>
            </a:fld>
            <a:endParaRPr lang="en-US"/>
          </a:p>
        </p:txBody>
      </p:sp>
      <p:sp>
        <p:nvSpPr>
          <p:cNvPr id="104882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82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1AB85D6-71AB-4576-AD86-9193CE37CF19}" type="slidenum">
              <a:rPr lang="en-US" smtClean="0"/>
            </a:fld>
            <a:endParaRPr lang="en-US"/>
          </a:p>
        </p:txBody>
      </p:sp>
      <p:grpSp>
        <p:nvGrpSpPr>
          <p:cNvPr id="117" name="Group 10"/>
          <p:cNvGrpSpPr/>
          <p:nvPr/>
        </p:nvGrpSpPr>
        <p:grpSpPr>
          <a:xfrm>
            <a:off x="1172584" y="1392217"/>
            <a:ext cx="6779110" cy="891540"/>
            <a:chOff x="1172584" y="1381459"/>
            <a:chExt cx="6779110" cy="891540"/>
          </a:xfrm>
        </p:grpSpPr>
        <p:sp>
          <p:nvSpPr>
            <p:cNvPr id="1048826" name="TextBox 14"/>
            <p:cNvSpPr txBox="1"/>
            <p:nvPr/>
          </p:nvSpPr>
          <p:spPr>
            <a:xfrm>
              <a:off x="4147073" y="1381459"/>
              <a:ext cx="487680" cy="891540"/>
            </a:xfrm>
            <a:prstGeom prst="rect"/>
            <a:noFill/>
          </p:spPr>
          <p:txBody>
            <a:bodyPr rtlCol="0" wrap="none">
              <a:spAutoFit/>
            </a:bodyPr>
            <a:p>
              <a:r>
                <a:rPr dirty="0" sz="5400" lang="en-US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  <a:endParaRPr dirty="0" sz="5400" lang="en-US">
                <a:solidFill>
                  <a:schemeClr val="tx2">
                    <a:lumMod val="60000"/>
                    <a:lumOff val="40000"/>
                  </a:schemeClr>
                </a:solidFill>
                <a:latin typeface="Wingdings" pitchFamily="2" charset="2"/>
              </a:endParaRPr>
            </a:p>
          </p:txBody>
        </p:sp>
        <p:cxnSp>
          <p:nvCxnSpPr>
            <p:cNvPr id="3145736" name="Straight Connector 15"/>
            <p:cNvCxnSpPr>
              <a:cxnSpLocks/>
            </p:cNvCxnSpPr>
            <p:nvPr/>
          </p:nvCxnSpPr>
          <p:spPr>
            <a:xfrm rot="10800000">
              <a:off x="1172584" y="1925620"/>
              <a:ext cx="3119718" cy="1588"/>
            </a:xfrm>
            <a:prstGeom prst="line"/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5737" name="Straight Connector 16"/>
            <p:cNvCxnSpPr>
              <a:cxnSpLocks/>
            </p:cNvCxnSpPr>
            <p:nvPr/>
          </p:nvCxnSpPr>
          <p:spPr>
            <a:xfrm rot="10800000">
              <a:off x="4831976" y="1922650"/>
              <a:ext cx="3119718" cy="1588"/>
            </a:xfrm>
            <a:prstGeom prst="line"/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vertTitleAndTx">
  <p:cSld name="Vertical Title and Text">
    <p:spTree>
      <p:nvGrpSpPr>
        <p:cNvPr id="11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06" name="Vertical Title 1"/>
          <p:cNvSpPr>
            <a:spLocks noGrp="1"/>
          </p:cNvSpPr>
          <p:nvPr>
            <p:ph type="title" orient="vert"/>
          </p:nvPr>
        </p:nvSpPr>
        <p:spPr>
          <a:xfrm>
            <a:off x="6766560" y="559398"/>
            <a:ext cx="1678193" cy="5566765"/>
          </a:xfrm>
        </p:spPr>
        <p:txBody>
          <a:bodyPr vert="eaVert"/>
          <a:p>
            <a:r>
              <a:rPr lang="en-US" smtClean="0"/>
              <a:t>Click to edit Master title style</a:t>
            </a:r>
            <a:endParaRPr dirty="0" lang="en-US"/>
          </a:p>
        </p:txBody>
      </p:sp>
      <p:sp>
        <p:nvSpPr>
          <p:cNvPr id="1048807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8488" y="849854"/>
            <a:ext cx="5507917" cy="5023821"/>
          </a:xfrm>
        </p:spPr>
        <p:txBody>
          <a:bodyPr vert="eaVert"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48808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18097FA3-B345-4EF1-8A13-E5725B2CD503}" type="datetimeFigureOut">
              <a:rPr lang="en-US" smtClean="0"/>
            </a:fld>
            <a:endParaRPr lang="en-US"/>
          </a:p>
        </p:txBody>
      </p:sp>
      <p:sp>
        <p:nvSpPr>
          <p:cNvPr id="1048809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81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1AB85D6-71AB-4576-AD86-9193CE37CF19}" type="slidenum">
              <a:rPr lang="en-US" smtClean="0"/>
            </a:fld>
            <a:endParaRPr lang="en-US"/>
          </a:p>
        </p:txBody>
      </p:sp>
      <p:grpSp>
        <p:nvGrpSpPr>
          <p:cNvPr id="113" name="Group 10"/>
          <p:cNvGrpSpPr/>
          <p:nvPr/>
        </p:nvGrpSpPr>
        <p:grpSpPr>
          <a:xfrm rot="5400000">
            <a:off x="3909050" y="2880823"/>
            <a:ext cx="5480154" cy="891540"/>
            <a:chOff x="1815339" y="1381459"/>
            <a:chExt cx="5480154" cy="891540"/>
          </a:xfrm>
        </p:grpSpPr>
        <p:sp>
          <p:nvSpPr>
            <p:cNvPr id="1048811" name="TextBox 11"/>
            <p:cNvSpPr txBox="1"/>
            <p:nvPr/>
          </p:nvSpPr>
          <p:spPr>
            <a:xfrm>
              <a:off x="4147073" y="1381459"/>
              <a:ext cx="487681" cy="891540"/>
            </a:xfrm>
            <a:prstGeom prst="rect"/>
            <a:noFill/>
          </p:spPr>
          <p:txBody>
            <a:bodyPr rtlCol="0" wrap="none">
              <a:spAutoFit/>
            </a:bodyPr>
            <a:p>
              <a:r>
                <a:rPr dirty="0" sz="5400" lang="en-US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  <a:endParaRPr dirty="0" sz="5400" lang="en-US">
                <a:solidFill>
                  <a:schemeClr val="tx2">
                    <a:lumMod val="60000"/>
                    <a:lumOff val="40000"/>
                  </a:schemeClr>
                </a:solidFill>
                <a:latin typeface="Wingdings" pitchFamily="2" charset="2"/>
              </a:endParaRPr>
            </a:p>
          </p:txBody>
        </p:sp>
        <p:cxnSp>
          <p:nvCxnSpPr>
            <p:cNvPr id="3145734" name="Straight Connector 12"/>
            <p:cNvCxnSpPr>
              <a:cxnSpLocks/>
            </p:cNvCxnSpPr>
            <p:nvPr/>
          </p:nvCxnSpPr>
          <p:spPr>
            <a:xfrm flipH="1" flipV="1">
              <a:off x="1815339" y="1924709"/>
              <a:ext cx="2468880" cy="2505"/>
            </a:xfrm>
            <a:prstGeom prst="line"/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5735" name="Straight Connector 13"/>
            <p:cNvCxnSpPr>
              <a:cxnSpLocks/>
            </p:cNvCxnSpPr>
            <p:nvPr/>
          </p:nvCxnSpPr>
          <p:spPr>
            <a:xfrm rot="10800000">
              <a:off x="4826613" y="1927417"/>
              <a:ext cx="2468880" cy="1588"/>
            </a:xfrm>
            <a:prstGeom prst="line"/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type="title">
  <p:cSld name="Title Slide">
    <p:spTree>
      <p:nvGrpSpPr>
        <p:cNvPr id="4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6" name="Rounded Rectangle 14"/>
          <p:cNvSpPr/>
          <p:nvPr/>
        </p:nvSpPr>
        <p:spPr>
          <a:xfrm>
            <a:off x="304800" y="329184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algn="tl" blurRad="76200" dir="5400000" dist="50800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 eaLnBrk="1" hangingPunct="1" latinLnBrk="0"/>
            <a:endParaRPr kumimoji="0" lang="en-US"/>
          </a:p>
        </p:txBody>
      </p:sp>
      <p:sp>
        <p:nvSpPr>
          <p:cNvPr id="1048597" name="Rounded Rectangle 9"/>
          <p:cNvSpPr/>
          <p:nvPr/>
        </p:nvSpPr>
        <p:spPr>
          <a:xfrm>
            <a:off x="418596" y="434162"/>
            <a:ext cx="8306809" cy="3108960"/>
          </a:xfrm>
          <a:prstGeom prst="roundRect">
            <a:avLst>
              <a:gd name="adj" fmla="val 4578"/>
            </a:avLst>
          </a:prstGeom>
          <a:gradFill rotWithShape="1">
            <a:gsLst>
              <a:gs pos="0">
                <a:schemeClr val="bg1">
                  <a:tint val="75000"/>
                  <a:satMod val="150000"/>
                </a:schemeClr>
              </a:gs>
              <a:gs pos="55000">
                <a:schemeClr val="bg1">
                  <a:shade val="75000"/>
                  <a:satMod val="100000"/>
                </a:schemeClr>
              </a:gs>
              <a:gs pos="100000">
                <a:schemeClr val="bg1">
                  <a:shade val="35000"/>
                  <a:satMod val="100000"/>
                </a:schemeClr>
              </a:gs>
            </a:gsLst>
            <a:path path="circle">
              <a:fillToRect l="50000" t="175000" r="50000" b="-75000"/>
            </a:path>
          </a:gra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 eaLnBrk="1" hangingPunct="1" latinLnBrk="0"/>
            <a:endParaRPr kumimoji="0" lang="en-US"/>
          </a:p>
        </p:txBody>
      </p:sp>
      <p:sp>
        <p:nvSpPr>
          <p:cNvPr id="1048598" name="Title 4"/>
          <p:cNvSpPr>
            <a:spLocks noGrp="1"/>
          </p:cNvSpPr>
          <p:nvPr>
            <p:ph type="ctrTitle"/>
          </p:nvPr>
        </p:nvSpPr>
        <p:spPr>
          <a:xfrm>
            <a:off x="722376" y="1820206"/>
            <a:ext cx="7772400" cy="1828800"/>
          </a:xfrm>
        </p:spPr>
        <p:txBody>
          <a:bodyPr bIns="45720" lIns="45720" rIns="45720"/>
          <a:lstStyle>
            <a:lvl1pPr algn="r">
              <a:defRPr b="1" sz="4500">
                <a:solidFill>
                  <a:schemeClr val="accent1">
                    <a:tint val="88000"/>
                    <a:satMod val="150000"/>
                  </a:schemeClr>
                </a:solidFill>
                <a:effectLst>
                  <a:outerShdw algn="tl" blurRad="53975" dir="5400000" dist="22860" rotWithShape="0">
                    <a:srgbClr val="000000">
                      <a:alpha val="55000"/>
                    </a:srgbClr>
                  </a:outerShdw>
                </a:effectLst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048599" name="Subtitle 19"/>
          <p:cNvSpPr>
            <a:spLocks noGrp="1"/>
          </p:cNvSpPr>
          <p:nvPr>
            <p:ph type="subTitle" idx="1"/>
          </p:nvPr>
        </p:nvSpPr>
        <p:spPr>
          <a:xfrm>
            <a:off x="722376" y="3685032"/>
            <a:ext cx="7772400" cy="914400"/>
          </a:xfrm>
        </p:spPr>
        <p:txBody>
          <a:bodyPr lIns="182880" tIns="0"/>
          <a:lstStyle>
            <a:lvl1pPr algn="r" indent="0" marL="36576">
              <a:spcBef>
                <a:spcPts val="0"/>
              </a:spcBef>
              <a:buNone/>
              <a:defRPr sz="2000">
                <a:solidFill>
                  <a:schemeClr val="bg2">
                    <a:shade val="25000"/>
                  </a:schemeClr>
                </a:solidFill>
              </a:defRPr>
            </a:lvl1pPr>
            <a:lvl2pPr algn="ctr" indent="0" marL="457200">
              <a:buNone/>
            </a:lvl2pPr>
            <a:lvl3pPr algn="ctr" indent="0" marL="914400">
              <a:buNone/>
            </a:lvl3pPr>
            <a:lvl4pPr algn="ctr" indent="0" marL="1371600">
              <a:buNone/>
            </a:lvl4pPr>
            <a:lvl5pPr algn="ctr" indent="0" marL="1828800">
              <a:buNone/>
            </a:lvl5pPr>
            <a:lvl6pPr algn="ctr" indent="0" marL="2286000">
              <a:buNone/>
            </a:lvl6pPr>
            <a:lvl7pPr algn="ctr" indent="0" marL="2743200">
              <a:buNone/>
            </a:lvl7pPr>
            <a:lvl8pPr algn="ctr" indent="0" marL="3200400">
              <a:buNone/>
            </a:lvl8pPr>
            <a:lvl9pPr algn="ctr" indent="0" marL="3657600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1048600" name="Date Placeholder 18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18097FA3-B345-4EF1-8A13-E5725B2CD503}" type="datetimeFigureOut">
              <a:rPr lang="en-US" smtClean="0"/>
            </a:fld>
            <a:endParaRPr lang="en-US"/>
          </a:p>
        </p:txBody>
      </p:sp>
      <p:sp>
        <p:nvSpPr>
          <p:cNvPr id="1048601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602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1AB85D6-71AB-4576-AD86-9193CE37CF1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8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7" name="Title 1"/>
          <p:cNvSpPr>
            <a:spLocks noGrp="1"/>
          </p:cNvSpPr>
          <p:nvPr>
            <p:ph type="title"/>
          </p:nvPr>
        </p:nvSpPr>
        <p:spPr>
          <a:xfrm>
            <a:off x="502920" y="4983480"/>
            <a:ext cx="8183880" cy="1051560"/>
          </a:xfrm>
        </p:spPr>
        <p:txBody>
          <a:bodyPr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048648" name="Content Placeholder 2"/>
          <p:cNvSpPr>
            <a:spLocks noGrp="1"/>
          </p:cNvSpPr>
          <p:nvPr>
            <p:ph idx="1"/>
          </p:nvPr>
        </p:nvSpPr>
        <p:spPr>
          <a:xfrm>
            <a:off x="502920" y="530352"/>
            <a:ext cx="8183880" cy="4187952"/>
          </a:xfrm>
        </p:spPr>
        <p:txBody>
          <a:bodyPr/>
          <a:p>
            <a:pPr eaLnBrk="1" hangingPunct="1" latinLnBrk="0" lvl="0"/>
            <a:r>
              <a:rPr lang="en-US" smtClean="0"/>
              <a:t>Click to edit Master text styles</a:t>
            </a:r>
          </a:p>
          <a:p>
            <a:pPr eaLnBrk="1" hangingPunct="1" latinLnBrk="0" lvl="1"/>
            <a:r>
              <a:rPr lang="en-US" smtClean="0"/>
              <a:t>Second level</a:t>
            </a:r>
          </a:p>
          <a:p>
            <a:pPr eaLnBrk="1" hangingPunct="1" latinLnBrk="0" lvl="2"/>
            <a:r>
              <a:rPr lang="en-US" smtClean="0"/>
              <a:t>Third level</a:t>
            </a:r>
          </a:p>
          <a:p>
            <a:pPr eaLnBrk="1" hangingPunct="1" latinLnBrk="0" lvl="3"/>
            <a:r>
              <a:rPr lang="en-US" smtClean="0"/>
              <a:t>Fourth level</a:t>
            </a:r>
          </a:p>
          <a:p>
            <a:pPr eaLnBrk="1" hangingPunct="1" latinLnBrk="0" lvl="4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048649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18097FA3-B345-4EF1-8A13-E5725B2CD503}" type="datetimeFigureOut">
              <a:rPr lang="en-US" smtClean="0"/>
            </a:fld>
            <a:endParaRPr lang="en-US"/>
          </a:p>
        </p:txBody>
      </p:sp>
      <p:sp>
        <p:nvSpPr>
          <p:cNvPr id="1048650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651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1AB85D6-71AB-4576-AD86-9193CE37CF1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type="secHead">
  <p:cSld name="Section Header">
    <p:spTree>
      <p:nvGrpSpPr>
        <p:cNvPr id="9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7" name="Rounded Rectangle 13"/>
          <p:cNvSpPr/>
          <p:nvPr/>
        </p:nvSpPr>
        <p:spPr>
          <a:xfrm>
            <a:off x="304800" y="329184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algn="tl" blurRad="76200" dir="5400000" dist="50800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 eaLnBrk="1" hangingPunct="1" latinLnBrk="0"/>
            <a:endParaRPr kumimoji="0" lang="en-US"/>
          </a:p>
        </p:txBody>
      </p:sp>
      <p:sp>
        <p:nvSpPr>
          <p:cNvPr id="1048688" name="Rounded Rectangle 10"/>
          <p:cNvSpPr/>
          <p:nvPr/>
        </p:nvSpPr>
        <p:spPr>
          <a:xfrm>
            <a:off x="418596" y="434162"/>
            <a:ext cx="8306809" cy="4341329"/>
          </a:xfrm>
          <a:prstGeom prst="roundRect">
            <a:avLst>
              <a:gd name="adj" fmla="val 2127"/>
            </a:avLst>
          </a:prstGeom>
          <a:gradFill rotWithShape="1">
            <a:gsLst>
              <a:gs pos="0">
                <a:schemeClr val="bg1">
                  <a:tint val="75000"/>
                  <a:satMod val="150000"/>
                </a:schemeClr>
              </a:gs>
              <a:gs pos="55000">
                <a:schemeClr val="bg1">
                  <a:shade val="75000"/>
                  <a:satMod val="100000"/>
                </a:schemeClr>
              </a:gs>
              <a:gs pos="100000">
                <a:schemeClr val="bg1">
                  <a:shade val="35000"/>
                  <a:satMod val="100000"/>
                </a:schemeClr>
              </a:gs>
            </a:gsLst>
            <a:path path="circle">
              <a:fillToRect l="50000" t="175000" r="50000" b="-75000"/>
            </a:path>
          </a:gra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 eaLnBrk="1" hangingPunct="1" latinLnBrk="0"/>
            <a:endParaRPr kumimoji="0" lang="en-US"/>
          </a:p>
        </p:txBody>
      </p:sp>
      <p:sp>
        <p:nvSpPr>
          <p:cNvPr id="1048689" name="Title 1"/>
          <p:cNvSpPr>
            <a:spLocks noGrp="1"/>
          </p:cNvSpPr>
          <p:nvPr>
            <p:ph type="title"/>
          </p:nvPr>
        </p:nvSpPr>
        <p:spPr>
          <a:xfrm>
            <a:off x="468344" y="4928616"/>
            <a:ext cx="8183880" cy="676656"/>
          </a:xfrm>
        </p:spPr>
        <p:txBody>
          <a:bodyPr anchor="b" bIns="0" lIns="91440"/>
          <a:lstStyle>
            <a:lvl1pPr algn="l">
              <a:buNone/>
              <a:defRPr baseline="0" b="0" cap="none" sz="3600">
                <a:solidFill>
                  <a:schemeClr val="bg2">
                    <a:shade val="25000"/>
                  </a:schemeClr>
                </a:solidFill>
                <a:effectLst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048690" name="Text Placeholder 2"/>
          <p:cNvSpPr>
            <a:spLocks noGrp="1"/>
          </p:cNvSpPr>
          <p:nvPr>
            <p:ph type="body" idx="1"/>
          </p:nvPr>
        </p:nvSpPr>
        <p:spPr>
          <a:xfrm>
            <a:off x="468344" y="5624484"/>
            <a:ext cx="8183880" cy="420624"/>
          </a:xfrm>
        </p:spPr>
        <p:txBody>
          <a:bodyPr anchor="t" lIns="118872" tIns="0"/>
          <a:lstStyle>
            <a:lvl1pPr algn="l" indent="0" marL="0" marR="36576">
              <a:spcBef>
                <a:spcPts val="0"/>
              </a:spcBef>
              <a:spcAft>
                <a:spcPts val="0"/>
              </a:spcAft>
              <a:buNone/>
              <a:defRPr b="0" sz="1800">
                <a:solidFill>
                  <a:schemeClr val="accent1">
                    <a:shade val="50000"/>
                    <a:satMod val="110000"/>
                  </a:schemeClr>
                </a:solidFill>
                <a:effectLst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eaLnBrk="1" hangingPunct="1" latinLnBrk="0" lvl="0"/>
            <a:r>
              <a:rPr kumimoji="0" lang="en-US" smtClean="0"/>
              <a:t>Click to edit Master text styles</a:t>
            </a:r>
          </a:p>
        </p:txBody>
      </p:sp>
      <p:sp>
        <p:nvSpPr>
          <p:cNvPr id="1048691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18097FA3-B345-4EF1-8A13-E5725B2CD503}" type="datetimeFigureOut">
              <a:rPr lang="en-US" smtClean="0"/>
            </a:fld>
            <a:endParaRPr lang="en-US"/>
          </a:p>
        </p:txBody>
      </p:sp>
      <p:sp>
        <p:nvSpPr>
          <p:cNvPr id="1048692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69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1AB85D6-71AB-4576-AD86-9193CE37CF1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woObj">
  <p:cSld name="Two Content">
    <p:spTree>
      <p:nvGrpSpPr>
        <p:cNvPr id="9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94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048695" name="Content Placeholder 2"/>
          <p:cNvSpPr>
            <a:spLocks noGrp="1"/>
          </p:cNvSpPr>
          <p:nvPr>
            <p:ph sz="half" idx="1"/>
          </p:nvPr>
        </p:nvSpPr>
        <p:spPr>
          <a:xfrm>
            <a:off x="514352" y="530352"/>
            <a:ext cx="3931920" cy="4389120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eaLnBrk="1" hangingPunct="1" latinLnBrk="0" lvl="0"/>
            <a:r>
              <a:rPr lang="en-US" smtClean="0"/>
              <a:t>Click to edit Master text styles</a:t>
            </a:r>
          </a:p>
          <a:p>
            <a:pPr eaLnBrk="1" hangingPunct="1" latinLnBrk="0" lvl="1"/>
            <a:r>
              <a:rPr lang="en-US" smtClean="0"/>
              <a:t>Second level</a:t>
            </a:r>
          </a:p>
          <a:p>
            <a:pPr eaLnBrk="1" hangingPunct="1" latinLnBrk="0" lvl="2"/>
            <a:r>
              <a:rPr lang="en-US" smtClean="0"/>
              <a:t>Third level</a:t>
            </a:r>
          </a:p>
          <a:p>
            <a:pPr eaLnBrk="1" hangingPunct="1" latinLnBrk="0" lvl="3"/>
            <a:r>
              <a:rPr lang="en-US" smtClean="0"/>
              <a:t>Fourth level</a:t>
            </a:r>
          </a:p>
          <a:p>
            <a:pPr eaLnBrk="1" hangingPunct="1" latinLnBrk="0" lvl="4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048696" name="Content Placeholder 3"/>
          <p:cNvSpPr>
            <a:spLocks noGrp="1"/>
          </p:cNvSpPr>
          <p:nvPr>
            <p:ph sz="half" idx="2"/>
          </p:nvPr>
        </p:nvSpPr>
        <p:spPr>
          <a:xfrm>
            <a:off x="4755360" y="530352"/>
            <a:ext cx="3931920" cy="4389120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eaLnBrk="1" hangingPunct="1" latinLnBrk="0" lvl="0"/>
            <a:r>
              <a:rPr lang="en-US" smtClean="0"/>
              <a:t>Click to edit Master text styles</a:t>
            </a:r>
          </a:p>
          <a:p>
            <a:pPr eaLnBrk="1" hangingPunct="1" latinLnBrk="0" lvl="1"/>
            <a:r>
              <a:rPr lang="en-US" smtClean="0"/>
              <a:t>Second level</a:t>
            </a:r>
          </a:p>
          <a:p>
            <a:pPr eaLnBrk="1" hangingPunct="1" latinLnBrk="0" lvl="2"/>
            <a:r>
              <a:rPr lang="en-US" smtClean="0"/>
              <a:t>Third level</a:t>
            </a:r>
          </a:p>
          <a:p>
            <a:pPr eaLnBrk="1" hangingPunct="1" latinLnBrk="0" lvl="3"/>
            <a:r>
              <a:rPr lang="en-US" smtClean="0"/>
              <a:t>Fourth level</a:t>
            </a:r>
          </a:p>
          <a:p>
            <a:pPr eaLnBrk="1" hangingPunct="1" latinLnBrk="0" lvl="4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04869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18097FA3-B345-4EF1-8A13-E5725B2CD503}" type="datetimeFigureOut">
              <a:rPr lang="en-US" smtClean="0"/>
            </a:fld>
            <a:endParaRPr lang="en-US"/>
          </a:p>
        </p:txBody>
      </p:sp>
      <p:sp>
        <p:nvSpPr>
          <p:cNvPr id="1048698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699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1AB85D6-71AB-4576-AD86-9193CE37CF1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woTxTwoObj">
  <p:cSld name="Comparison">
    <p:spTree>
      <p:nvGrpSpPr>
        <p:cNvPr id="8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5" name="Title 1"/>
          <p:cNvSpPr>
            <a:spLocks noGrp="1"/>
          </p:cNvSpPr>
          <p:nvPr>
            <p:ph type="title"/>
          </p:nvPr>
        </p:nvSpPr>
        <p:spPr>
          <a:xfrm>
            <a:off x="502920" y="4983480"/>
            <a:ext cx="8183880" cy="1051560"/>
          </a:xfrm>
        </p:spPr>
        <p:txBody>
          <a:bodyPr anchor="b"/>
          <a:lstStyle>
            <a:lvl1pPr>
              <a:defRPr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048666" name="Text Placeholder 2"/>
          <p:cNvSpPr>
            <a:spLocks noGrp="1"/>
          </p:cNvSpPr>
          <p:nvPr>
            <p:ph type="body" idx="1"/>
          </p:nvPr>
        </p:nvSpPr>
        <p:spPr>
          <a:xfrm>
            <a:off x="607224" y="579438"/>
            <a:ext cx="3931920" cy="792162"/>
          </a:xfrm>
        </p:spPr>
        <p:txBody>
          <a:bodyPr anchor="ctr" lIns="146304">
            <a:normAutofit fontScale="95833" lnSpcReduction="20000"/>
          </a:bodyPr>
          <a:lstStyle>
            <a:lvl1pPr algn="l" indent="0" marL="0">
              <a:buNone/>
              <a:defRPr b="1" sz="2400">
                <a:solidFill>
                  <a:schemeClr val="tx1"/>
                </a:solidFill>
              </a:defRPr>
            </a:lvl1pPr>
            <a:lvl2pPr>
              <a:buNone/>
              <a:defRPr b="1" sz="2000"/>
            </a:lvl2pPr>
            <a:lvl3pPr>
              <a:buNone/>
              <a:defRPr b="1" sz="1800"/>
            </a:lvl3pPr>
            <a:lvl4pPr>
              <a:buNone/>
              <a:defRPr b="1" sz="1600"/>
            </a:lvl4pPr>
            <a:lvl5pPr>
              <a:buNone/>
              <a:defRPr b="1" sz="1600"/>
            </a:lvl5pPr>
          </a:lstStyle>
          <a:p>
            <a:pPr eaLnBrk="1" hangingPunct="1" latinLnBrk="0" lvl="0"/>
            <a:r>
              <a:rPr kumimoji="0" lang="en-US" smtClean="0"/>
              <a:t>Click to edit Master text styles</a:t>
            </a:r>
          </a:p>
        </p:txBody>
      </p:sp>
      <p:sp>
        <p:nvSpPr>
          <p:cNvPr id="1048667" name="Text Placeholder 3"/>
          <p:cNvSpPr>
            <a:spLocks noGrp="1"/>
          </p:cNvSpPr>
          <p:nvPr>
            <p:ph type="body" sz="half" idx="3"/>
          </p:nvPr>
        </p:nvSpPr>
        <p:spPr>
          <a:xfrm>
            <a:off x="4652169" y="579438"/>
            <a:ext cx="3931920" cy="792162"/>
          </a:xfrm>
        </p:spPr>
        <p:txBody>
          <a:bodyPr anchor="ctr" lIns="137160">
            <a:normAutofit fontScale="95833" lnSpcReduction="20000"/>
          </a:bodyPr>
          <a:lstStyle>
            <a:lvl1pPr algn="l" indent="0" marL="0">
              <a:buNone/>
              <a:defRPr b="1" sz="2400">
                <a:solidFill>
                  <a:schemeClr val="tx1"/>
                </a:solidFill>
              </a:defRPr>
            </a:lvl1pPr>
            <a:lvl2pPr>
              <a:buNone/>
              <a:defRPr b="1" sz="2000"/>
            </a:lvl2pPr>
            <a:lvl3pPr>
              <a:buNone/>
              <a:defRPr b="1" sz="1800"/>
            </a:lvl3pPr>
            <a:lvl4pPr>
              <a:buNone/>
              <a:defRPr b="1" sz="1600"/>
            </a:lvl4pPr>
            <a:lvl5pPr>
              <a:buNone/>
              <a:defRPr b="1" sz="1600"/>
            </a:lvl5pPr>
          </a:lstStyle>
          <a:p>
            <a:pPr eaLnBrk="1" hangingPunct="1" latinLnBrk="0" lvl="0"/>
            <a:r>
              <a:rPr kumimoji="0" lang="en-US" smtClean="0"/>
              <a:t>Click to edit Master text styles</a:t>
            </a:r>
          </a:p>
        </p:txBody>
      </p:sp>
      <p:sp>
        <p:nvSpPr>
          <p:cNvPr id="1048668" name="Content Placeholder 4"/>
          <p:cNvSpPr>
            <a:spLocks noGrp="1"/>
          </p:cNvSpPr>
          <p:nvPr>
            <p:ph sz="quarter" idx="2"/>
          </p:nvPr>
        </p:nvSpPr>
        <p:spPr>
          <a:xfrm>
            <a:off x="607224" y="1447800"/>
            <a:ext cx="3931920" cy="3489960"/>
          </a:xfrm>
        </p:spPr>
        <p:txBody>
          <a:bodyPr anchor="t"/>
          <a:lstStyle>
            <a:lvl1pPr algn="l">
              <a:defRPr sz="2400"/>
            </a:lvl1pPr>
            <a:lvl2pPr algn="l">
              <a:defRPr sz="2000"/>
            </a:lvl2pPr>
            <a:lvl3pPr algn="l">
              <a:defRPr sz="1800"/>
            </a:lvl3pPr>
            <a:lvl4pPr algn="l">
              <a:defRPr sz="1600"/>
            </a:lvl4pPr>
            <a:lvl5pPr algn="l">
              <a:defRPr sz="1600"/>
            </a:lvl5pPr>
          </a:lstStyle>
          <a:p>
            <a:pPr eaLnBrk="1" hangingPunct="1" latinLnBrk="0" lvl="0"/>
            <a:r>
              <a:rPr lang="en-US" smtClean="0"/>
              <a:t>Click to edit Master text styles</a:t>
            </a:r>
          </a:p>
          <a:p>
            <a:pPr eaLnBrk="1" hangingPunct="1" latinLnBrk="0" lvl="1"/>
            <a:r>
              <a:rPr lang="en-US" smtClean="0"/>
              <a:t>Second level</a:t>
            </a:r>
          </a:p>
          <a:p>
            <a:pPr eaLnBrk="1" hangingPunct="1" latinLnBrk="0" lvl="2"/>
            <a:r>
              <a:rPr lang="en-US" smtClean="0"/>
              <a:t>Third level</a:t>
            </a:r>
          </a:p>
          <a:p>
            <a:pPr eaLnBrk="1" hangingPunct="1" latinLnBrk="0" lvl="3"/>
            <a:r>
              <a:rPr lang="en-US" smtClean="0"/>
              <a:t>Fourth level</a:t>
            </a:r>
          </a:p>
          <a:p>
            <a:pPr eaLnBrk="1" hangingPunct="1" latinLnBrk="0" lvl="4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048669" name="Content Placeholder 5"/>
          <p:cNvSpPr>
            <a:spLocks noGrp="1"/>
          </p:cNvSpPr>
          <p:nvPr>
            <p:ph sz="quarter" idx="4"/>
          </p:nvPr>
        </p:nvSpPr>
        <p:spPr>
          <a:xfrm>
            <a:off x="4652169" y="1447800"/>
            <a:ext cx="3931920" cy="3489960"/>
          </a:xfrm>
        </p:spPr>
        <p:txBody>
          <a:bodyPr anchor="t"/>
          <a:lstStyle>
            <a:lvl1pPr algn="l">
              <a:defRPr sz="2400"/>
            </a:lvl1pPr>
            <a:lvl2pPr algn="l">
              <a:defRPr sz="2000"/>
            </a:lvl2pPr>
            <a:lvl3pPr algn="l">
              <a:defRPr sz="1800"/>
            </a:lvl3pPr>
            <a:lvl4pPr algn="l">
              <a:defRPr sz="1600"/>
            </a:lvl4pPr>
            <a:lvl5pPr algn="l">
              <a:defRPr sz="1600"/>
            </a:lvl5pPr>
          </a:lstStyle>
          <a:p>
            <a:pPr eaLnBrk="1" hangingPunct="1" latinLnBrk="0" lvl="0"/>
            <a:r>
              <a:rPr lang="en-US" smtClean="0"/>
              <a:t>Click to edit Master text styles</a:t>
            </a:r>
          </a:p>
          <a:p>
            <a:pPr eaLnBrk="1" hangingPunct="1" latinLnBrk="0" lvl="1"/>
            <a:r>
              <a:rPr lang="en-US" smtClean="0"/>
              <a:t>Second level</a:t>
            </a:r>
          </a:p>
          <a:p>
            <a:pPr eaLnBrk="1" hangingPunct="1" latinLnBrk="0" lvl="2"/>
            <a:r>
              <a:rPr lang="en-US" smtClean="0"/>
              <a:t>Third level</a:t>
            </a:r>
          </a:p>
          <a:p>
            <a:pPr eaLnBrk="1" hangingPunct="1" latinLnBrk="0" lvl="3"/>
            <a:r>
              <a:rPr lang="en-US" smtClean="0"/>
              <a:t>Fourth level</a:t>
            </a:r>
          </a:p>
          <a:p>
            <a:pPr eaLnBrk="1" hangingPunct="1" latinLnBrk="0" lvl="4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048670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18097FA3-B345-4EF1-8A13-E5725B2CD503}" type="datetimeFigureOut">
              <a:rPr lang="en-US" smtClean="0"/>
            </a:fld>
            <a:endParaRPr lang="en-US"/>
          </a:p>
        </p:txBody>
      </p:sp>
      <p:sp>
        <p:nvSpPr>
          <p:cNvPr id="1048671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672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1AB85D6-71AB-4576-AD86-9193CE37CF1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itleOnly">
  <p:cSld name="Title Only">
    <p:spTree>
      <p:nvGrpSpPr>
        <p:cNvPr id="9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3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048684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18097FA3-B345-4EF1-8A13-E5725B2CD503}" type="datetimeFigureOut">
              <a:rPr lang="en-US" smtClean="0"/>
            </a:fld>
            <a:endParaRPr lang="en-US"/>
          </a:p>
        </p:txBody>
      </p:sp>
      <p:sp>
        <p:nvSpPr>
          <p:cNvPr id="104868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68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1AB85D6-71AB-4576-AD86-9193CE37CF1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woObj">
  <p:cSld name="Two Content">
    <p:spTree>
      <p:nvGrpSpPr>
        <p:cNvPr id="9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05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48706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18097FA3-B345-4EF1-8A13-E5725B2CD503}" type="datetimeFigureOut">
              <a:rPr lang="en-US" smtClean="0"/>
            </a:fld>
            <a:endParaRPr lang="en-US"/>
          </a:p>
        </p:txBody>
      </p:sp>
      <p:sp>
        <p:nvSpPr>
          <p:cNvPr id="1048707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708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1AB85D6-71AB-4576-AD86-9193CE37CF19}" type="slidenum">
              <a:rPr lang="en-US" smtClean="0"/>
            </a:fld>
            <a:endParaRPr lang="en-US"/>
          </a:p>
        </p:txBody>
      </p:sp>
      <p:sp>
        <p:nvSpPr>
          <p:cNvPr id="1048709" name="Content Placeholder 8"/>
          <p:cNvSpPr>
            <a:spLocks noGrp="1"/>
          </p:cNvSpPr>
          <p:nvPr>
            <p:ph sz="quarter" idx="13"/>
          </p:nvPr>
        </p:nvSpPr>
        <p:spPr>
          <a:xfrm>
            <a:off x="676655" y="2679192"/>
            <a:ext cx="3822192" cy="3447288"/>
          </a:xfrm>
        </p:spPr>
        <p:txBody>
          <a:bodyPr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48710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2679192"/>
            <a:ext cx="3822192" cy="3447288"/>
          </a:xfrm>
        </p:spPr>
        <p:txBody>
          <a:bodyPr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type="blank">
  <p:cSld name="Blank">
    <p:spTree>
      <p:nvGrpSpPr>
        <p:cNvPr id="8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3" name="Rounded Rectangle 6"/>
          <p:cNvSpPr/>
          <p:nvPr/>
        </p:nvSpPr>
        <p:spPr>
          <a:xfrm>
            <a:off x="304800" y="329184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algn="tl" blurRad="76200" dir="5400000" dist="50800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 eaLnBrk="1" hangingPunct="1" latinLnBrk="0"/>
            <a:endParaRPr kumimoji="0" lang="en-US"/>
          </a:p>
        </p:txBody>
      </p:sp>
      <p:sp>
        <p:nvSpPr>
          <p:cNvPr id="1048674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18097FA3-B345-4EF1-8A13-E5725B2CD503}" type="datetimeFigureOut">
              <a:rPr lang="en-US" smtClean="0"/>
            </a:fld>
            <a:endParaRPr lang="en-US"/>
          </a:p>
        </p:txBody>
      </p:sp>
      <p:sp>
        <p:nvSpPr>
          <p:cNvPr id="104867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67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1AB85D6-71AB-4576-AD86-9193CE37CF1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Tx">
  <p:cSld name="Content with Caption">
    <p:spTree>
      <p:nvGrpSpPr>
        <p:cNvPr id="8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7" name="Title 1"/>
          <p:cNvSpPr>
            <a:spLocks noGrp="1"/>
          </p:cNvSpPr>
          <p:nvPr>
            <p:ph type="title"/>
          </p:nvPr>
        </p:nvSpPr>
        <p:spPr>
          <a:xfrm>
            <a:off x="5538784" y="533400"/>
            <a:ext cx="2971800" cy="914400"/>
          </a:xfrm>
        </p:spPr>
        <p:txBody>
          <a:bodyPr anchor="b"/>
          <a:lstStyle>
            <a:lvl1pPr algn="l">
              <a:buNone/>
              <a:defRPr b="1" sz="2200">
                <a:solidFill>
                  <a:schemeClr val="accent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048678" name="Text Placeholder 2"/>
          <p:cNvSpPr>
            <a:spLocks noGrp="1"/>
          </p:cNvSpPr>
          <p:nvPr>
            <p:ph type="body" idx="2"/>
          </p:nvPr>
        </p:nvSpPr>
        <p:spPr>
          <a:xfrm>
            <a:off x="5538847" y="1447802"/>
            <a:ext cx="2971800" cy="4206112"/>
          </a:xfrm>
        </p:spPr>
        <p:txBody>
          <a:bodyPr lIns="91440"/>
          <a:lstStyle>
            <a:lvl1pPr indent="0" marL="18288" marR="18288"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>
              <a:buNone/>
              <a:defRPr sz="1200">
                <a:solidFill>
                  <a:schemeClr val="tx1"/>
                </a:solidFill>
              </a:defRPr>
            </a:lvl2pPr>
            <a:lvl3pPr>
              <a:buNone/>
              <a:defRPr sz="1000">
                <a:solidFill>
                  <a:schemeClr val="tx1"/>
                </a:solidFill>
              </a:defRPr>
            </a:lvl3pPr>
            <a:lvl4pPr>
              <a:buNone/>
              <a:defRPr sz="900">
                <a:solidFill>
                  <a:schemeClr val="tx1"/>
                </a:solidFill>
              </a:defRPr>
            </a:lvl4pPr>
            <a:lvl5pPr>
              <a:buNone/>
              <a:defRPr sz="900">
                <a:solidFill>
                  <a:schemeClr val="tx1"/>
                </a:solidFill>
              </a:defRPr>
            </a:lvl5pPr>
          </a:lstStyle>
          <a:p>
            <a:pPr eaLnBrk="1" hangingPunct="1" latinLnBrk="0" lvl="0"/>
            <a:r>
              <a:rPr lang="en-US" smtClean="0"/>
              <a:t>Click to edit Master text styles</a:t>
            </a:r>
          </a:p>
          <a:p>
            <a:pPr eaLnBrk="1" hangingPunct="1" latinLnBrk="0" lvl="1"/>
            <a:r>
              <a:rPr lang="en-US" smtClean="0"/>
              <a:t>Second level</a:t>
            </a:r>
          </a:p>
          <a:p>
            <a:pPr eaLnBrk="1" hangingPunct="1" latinLnBrk="0" lvl="2"/>
            <a:r>
              <a:rPr lang="en-US" smtClean="0"/>
              <a:t>Third level</a:t>
            </a:r>
          </a:p>
          <a:p>
            <a:pPr eaLnBrk="1" hangingPunct="1" latinLnBrk="0" lvl="3"/>
            <a:r>
              <a:rPr lang="en-US" smtClean="0"/>
              <a:t>Fourth level</a:t>
            </a:r>
          </a:p>
          <a:p>
            <a:pPr eaLnBrk="1" hangingPunct="1" latinLnBrk="0" lvl="4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048679" name="Content Placeholder 3"/>
          <p:cNvSpPr>
            <a:spLocks noGrp="1"/>
          </p:cNvSpPr>
          <p:nvPr>
            <p:ph sz="half" idx="1"/>
          </p:nvPr>
        </p:nvSpPr>
        <p:spPr>
          <a:xfrm>
            <a:off x="761372" y="930144"/>
            <a:ext cx="4626159" cy="4724402"/>
          </a:xfrm>
        </p:spPr>
        <p:txBody>
          <a:bodyPr/>
          <a:lstStyle>
            <a:lvl1pPr>
              <a:defRPr sz="2800">
                <a:solidFill>
                  <a:schemeClr val="tx1"/>
                </a:solidFill>
              </a:defRPr>
            </a:lvl1pPr>
            <a:lvl2pPr>
              <a:defRPr sz="2600">
                <a:solidFill>
                  <a:schemeClr val="tx1"/>
                </a:solidFill>
              </a:defRPr>
            </a:lvl2pPr>
            <a:lvl3pPr>
              <a:defRPr sz="2400">
                <a:solidFill>
                  <a:schemeClr val="tx1"/>
                </a:solidFill>
              </a:defRPr>
            </a:lvl3pPr>
            <a:lvl4pPr>
              <a:defRPr sz="2000">
                <a:solidFill>
                  <a:schemeClr val="tx1"/>
                </a:solidFill>
              </a:defRPr>
            </a:lvl4pPr>
            <a:lvl5pPr>
              <a:defRPr sz="2000">
                <a:solidFill>
                  <a:schemeClr val="tx1"/>
                </a:solidFill>
              </a:defRPr>
            </a:lvl5pPr>
            <a:lvl6pPr>
              <a:buNone/>
            </a:lvl6pPr>
          </a:lstStyle>
          <a:p>
            <a:pPr eaLnBrk="1" hangingPunct="1" latinLnBrk="0" lvl="0"/>
            <a:r>
              <a:rPr lang="en-US" smtClean="0"/>
              <a:t>Click to edit Master text styles</a:t>
            </a:r>
          </a:p>
          <a:p>
            <a:pPr eaLnBrk="1" hangingPunct="1" latinLnBrk="0" lvl="1"/>
            <a:r>
              <a:rPr lang="en-US" smtClean="0"/>
              <a:t>Second level</a:t>
            </a:r>
          </a:p>
          <a:p>
            <a:pPr eaLnBrk="1" hangingPunct="1" latinLnBrk="0" lvl="2"/>
            <a:r>
              <a:rPr lang="en-US" smtClean="0"/>
              <a:t>Third level</a:t>
            </a:r>
          </a:p>
          <a:p>
            <a:pPr eaLnBrk="1" hangingPunct="1" latinLnBrk="0" lvl="3"/>
            <a:r>
              <a:rPr lang="en-US" smtClean="0"/>
              <a:t>Fourth level</a:t>
            </a:r>
          </a:p>
          <a:p>
            <a:pPr eaLnBrk="1" hangingPunct="1" latinLnBrk="0" lvl="4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048680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18097FA3-B345-4EF1-8A13-E5725B2CD503}" type="datetimeFigureOut">
              <a:rPr lang="en-US" smtClean="0"/>
            </a:fld>
            <a:endParaRPr lang="en-US"/>
          </a:p>
        </p:txBody>
      </p:sp>
      <p:sp>
        <p:nvSpPr>
          <p:cNvPr id="1048681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682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1AB85D6-71AB-4576-AD86-9193CE37CF1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type="picTx">
  <p:cSld name="Picture with Caption">
    <p:spTree>
      <p:nvGrpSpPr>
        <p:cNvPr id="8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2" name="Rounded Rectangle 14"/>
          <p:cNvSpPr/>
          <p:nvPr/>
        </p:nvSpPr>
        <p:spPr>
          <a:xfrm>
            <a:off x="304800" y="329184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algn="tl" blurRad="76200" dir="5400000" dist="50800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 eaLnBrk="1" hangingPunct="1" latinLnBrk="0"/>
            <a:endParaRPr kumimoji="0" lang="en-US"/>
          </a:p>
        </p:txBody>
      </p:sp>
      <p:sp>
        <p:nvSpPr>
          <p:cNvPr id="1048653" name="Round Single Corner Rectangle 10"/>
          <p:cNvSpPr/>
          <p:nvPr/>
        </p:nvSpPr>
        <p:spPr>
          <a:xfrm>
            <a:off x="6400800" y="434162"/>
            <a:ext cx="2324605" cy="4343400"/>
          </a:xfrm>
          <a:prstGeom prst="round1Rect">
            <a:avLst>
              <a:gd name="adj" fmla="val 2748"/>
            </a:avLst>
          </a:prstGeom>
          <a:solidFill>
            <a:srgbClr val="1C1C1C"/>
          </a:soli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 eaLnBrk="1" hangingPunct="1" latinLnBrk="0"/>
            <a:endParaRPr kumimoji="0" lang="en-US"/>
          </a:p>
        </p:txBody>
      </p:sp>
      <p:sp>
        <p:nvSpPr>
          <p:cNvPr id="1048654" name="Title 1"/>
          <p:cNvSpPr>
            <a:spLocks noGrp="1"/>
          </p:cNvSpPr>
          <p:nvPr>
            <p:ph type="title"/>
          </p:nvPr>
        </p:nvSpPr>
        <p:spPr>
          <a:xfrm>
            <a:off x="457200" y="5012056"/>
            <a:ext cx="8229600" cy="1051560"/>
          </a:xfrm>
        </p:spPr>
        <p:txBody>
          <a:bodyPr anchor="t"/>
          <a:lstStyle>
            <a:lvl1pPr algn="l">
              <a:buNone/>
              <a:defRPr b="0" sz="3600">
                <a:solidFill>
                  <a:schemeClr val="bg2">
                    <a:shade val="25000"/>
                  </a:schemeClr>
                </a:solidFill>
                <a:effectLst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048655" name="Text Placeholder 3"/>
          <p:cNvSpPr>
            <a:spLocks noGrp="1"/>
          </p:cNvSpPr>
          <p:nvPr>
            <p:ph type="body" sz="half" idx="2"/>
          </p:nvPr>
        </p:nvSpPr>
        <p:spPr bwMode="grayWhite">
          <a:xfrm>
            <a:off x="6462712" y="533400"/>
            <a:ext cx="2240280" cy="4211480"/>
          </a:xfrm>
        </p:spPr>
        <p:txBody>
          <a:bodyPr lIns="91440"/>
          <a:lstStyle>
            <a:lvl1pPr algn="l" indent="0" marL="45720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>
              <a:defRPr sz="1200">
                <a:solidFill>
                  <a:srgbClr val="FFFFFF"/>
                </a:solidFill>
              </a:defRPr>
            </a:lvl2pPr>
            <a:lvl3pPr>
              <a:defRPr sz="1000">
                <a:solidFill>
                  <a:srgbClr val="FFFFFF"/>
                </a:solidFill>
              </a:defRPr>
            </a:lvl3pPr>
            <a:lvl4pPr>
              <a:defRPr sz="900">
                <a:solidFill>
                  <a:srgbClr val="FFFFFF"/>
                </a:solidFill>
              </a:defRPr>
            </a:lvl4pPr>
            <a:lvl5pPr>
              <a:defRPr sz="900">
                <a:solidFill>
                  <a:srgbClr val="FFFFFF"/>
                </a:solidFill>
              </a:defRPr>
            </a:lvl5pPr>
          </a:lstStyle>
          <a:p>
            <a:pPr eaLnBrk="1" hangingPunct="1" latinLnBrk="0" lvl="0"/>
            <a:r>
              <a:rPr lang="en-US" smtClean="0"/>
              <a:t>Click to edit Master text styles</a:t>
            </a:r>
          </a:p>
          <a:p>
            <a:pPr eaLnBrk="1" hangingPunct="1" latinLnBrk="0" lvl="1"/>
            <a:r>
              <a:rPr lang="en-US" smtClean="0"/>
              <a:t>Second level</a:t>
            </a:r>
          </a:p>
          <a:p>
            <a:pPr eaLnBrk="1" hangingPunct="1" latinLnBrk="0" lvl="2"/>
            <a:r>
              <a:rPr lang="en-US" smtClean="0"/>
              <a:t>Third level</a:t>
            </a:r>
          </a:p>
          <a:p>
            <a:pPr eaLnBrk="1" hangingPunct="1" latinLnBrk="0" lvl="3"/>
            <a:r>
              <a:rPr lang="en-US" smtClean="0"/>
              <a:t>Fourth level</a:t>
            </a:r>
          </a:p>
          <a:p>
            <a:pPr eaLnBrk="1" hangingPunct="1" latinLnBrk="0" lvl="4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048656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18097FA3-B345-4EF1-8A13-E5725B2CD503}" type="datetimeFigureOut">
              <a:rPr lang="en-US" smtClean="0"/>
            </a:fld>
            <a:endParaRPr lang="en-US"/>
          </a:p>
        </p:txBody>
      </p:sp>
      <p:sp>
        <p:nvSpPr>
          <p:cNvPr id="1048657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658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1AB85D6-71AB-4576-AD86-9193CE37CF19}" type="slidenum">
              <a:rPr lang="en-US" smtClean="0"/>
            </a:fld>
            <a:endParaRPr lang="en-US"/>
          </a:p>
        </p:txBody>
      </p:sp>
      <p:sp>
        <p:nvSpPr>
          <p:cNvPr id="1048659" name="Picture Placeholder 2"/>
          <p:cNvSpPr>
            <a:spLocks noGrp="1"/>
          </p:cNvSpPr>
          <p:nvPr>
            <p:ph type="pic" idx="1"/>
          </p:nvPr>
        </p:nvSpPr>
        <p:spPr>
          <a:xfrm>
            <a:off x="421480" y="435768"/>
            <a:ext cx="5925312" cy="4343400"/>
          </a:xfrm>
          <a:prstGeom prst="snipRoundRect">
            <a:avLst>
              <a:gd name="adj1" fmla="val 1040"/>
              <a:gd name="adj2" fmla="val 0"/>
            </a:avLst>
          </a:prstGeom>
          <a:solidFill>
            <a:schemeClr val="bg2">
              <a:shade val="10000"/>
            </a:schemeClr>
          </a:solidFill>
        </p:spPr>
        <p:txBody>
          <a:bodyPr/>
          <a:lstStyle>
            <a:lvl1pPr indent="0" marL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vertTx">
  <p:cSld name="Title and Vertical Text">
    <p:spTree>
      <p:nvGrpSpPr>
        <p:cNvPr id="9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00" name="Title 1"/>
          <p:cNvSpPr>
            <a:spLocks noGrp="1"/>
          </p:cNvSpPr>
          <p:nvPr>
            <p:ph type="title"/>
          </p:nvPr>
        </p:nvSpPr>
        <p:spPr>
          <a:xfrm>
            <a:off x="502920" y="4983480"/>
            <a:ext cx="8183880" cy="1051560"/>
          </a:xfrm>
        </p:spPr>
        <p:txBody>
          <a:bodyPr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048701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2920" y="530352"/>
            <a:ext cx="8183880" cy="4187952"/>
          </a:xfrm>
        </p:spPr>
        <p:txBody>
          <a:bodyPr vert="eaVert"/>
          <a:p>
            <a:pPr eaLnBrk="1" hangingPunct="1" latinLnBrk="0" lvl="0"/>
            <a:r>
              <a:rPr lang="en-US" smtClean="0"/>
              <a:t>Click to edit Master text styles</a:t>
            </a:r>
          </a:p>
          <a:p>
            <a:pPr eaLnBrk="1" hangingPunct="1" latinLnBrk="0" lvl="1"/>
            <a:r>
              <a:rPr lang="en-US" smtClean="0"/>
              <a:t>Second level</a:t>
            </a:r>
          </a:p>
          <a:p>
            <a:pPr eaLnBrk="1" hangingPunct="1" latinLnBrk="0" lvl="2"/>
            <a:r>
              <a:rPr lang="en-US" smtClean="0"/>
              <a:t>Third level</a:t>
            </a:r>
          </a:p>
          <a:p>
            <a:pPr eaLnBrk="1" hangingPunct="1" latinLnBrk="0" lvl="3"/>
            <a:r>
              <a:rPr lang="en-US" smtClean="0"/>
              <a:t>Fourth level</a:t>
            </a:r>
          </a:p>
          <a:p>
            <a:pPr eaLnBrk="1" hangingPunct="1" latinLnBrk="0" lvl="4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04870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18097FA3-B345-4EF1-8A13-E5725B2CD503}" type="datetimeFigureOut">
              <a:rPr lang="en-US" smtClean="0"/>
            </a:fld>
            <a:endParaRPr lang="en-US"/>
          </a:p>
        </p:txBody>
      </p:sp>
      <p:sp>
        <p:nvSpPr>
          <p:cNvPr id="104870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70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1AB85D6-71AB-4576-AD86-9193CE37CF1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vertTitleAndTx">
  <p:cSld name="Vertical Title and Text">
    <p:spTree>
      <p:nvGrpSpPr>
        <p:cNvPr id="8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0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533404"/>
            <a:ext cx="1981200" cy="5257799"/>
          </a:xfrm>
        </p:spPr>
        <p:txBody>
          <a:bodyPr vert="eaVert"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048661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3400" y="533402"/>
            <a:ext cx="5943600" cy="5257801"/>
          </a:xfrm>
        </p:spPr>
        <p:txBody>
          <a:bodyPr vert="eaVert"/>
          <a:p>
            <a:pPr eaLnBrk="1" hangingPunct="1" latinLnBrk="0" lvl="0"/>
            <a:r>
              <a:rPr lang="en-US" smtClean="0"/>
              <a:t>Click to edit Master text styles</a:t>
            </a:r>
          </a:p>
          <a:p>
            <a:pPr eaLnBrk="1" hangingPunct="1" latinLnBrk="0" lvl="1"/>
            <a:r>
              <a:rPr lang="en-US" smtClean="0"/>
              <a:t>Second level</a:t>
            </a:r>
          </a:p>
          <a:p>
            <a:pPr eaLnBrk="1" hangingPunct="1" latinLnBrk="0" lvl="2"/>
            <a:r>
              <a:rPr lang="en-US" smtClean="0"/>
              <a:t>Third level</a:t>
            </a:r>
          </a:p>
          <a:p>
            <a:pPr eaLnBrk="1" hangingPunct="1" latinLnBrk="0" lvl="3"/>
            <a:r>
              <a:rPr lang="en-US" smtClean="0"/>
              <a:t>Fourth level</a:t>
            </a:r>
          </a:p>
          <a:p>
            <a:pPr eaLnBrk="1" hangingPunct="1" latinLnBrk="0" lvl="4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04866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18097FA3-B345-4EF1-8A13-E5725B2CD503}" type="datetimeFigureOut">
              <a:rPr lang="en-US" smtClean="0"/>
            </a:fld>
            <a:endParaRPr lang="en-US"/>
          </a:p>
        </p:txBody>
      </p:sp>
      <p:sp>
        <p:nvSpPr>
          <p:cNvPr id="104866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66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1AB85D6-71AB-4576-AD86-9193CE37CF1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woTxTwoObj">
  <p:cSld name="Comparison">
    <p:spTree>
      <p:nvGrpSpPr>
        <p:cNvPr id="9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11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48712" name="Text Placeholder 2"/>
          <p:cNvSpPr>
            <a:spLocks noGrp="1"/>
          </p:cNvSpPr>
          <p:nvPr>
            <p:ph type="body" idx="1"/>
          </p:nvPr>
        </p:nvSpPr>
        <p:spPr>
          <a:xfrm>
            <a:off x="676656" y="2678114"/>
            <a:ext cx="3822192" cy="639762"/>
          </a:xfrm>
        </p:spPr>
        <p:txBody>
          <a:bodyPr anchor="ctr">
            <a:normAutofit fontScale="95833" lnSpcReduction="20000"/>
          </a:bodyPr>
          <a:lstStyle>
            <a:lvl1pPr algn="ctr" indent="0" marL="0">
              <a:buNone/>
              <a:defRPr b="0" sz="2400">
                <a:solidFill>
                  <a:schemeClr val="tx2"/>
                </a:solidFill>
                <a:latin typeface="+mj-lt"/>
              </a:defRPr>
            </a:lvl1pPr>
            <a:lvl2pPr indent="0" marL="457200">
              <a:buNone/>
              <a:defRPr b="1" sz="2000"/>
            </a:lvl2pPr>
            <a:lvl3pPr indent="0" marL="914400">
              <a:buNone/>
              <a:defRPr b="1" sz="1800"/>
            </a:lvl3pPr>
            <a:lvl4pPr indent="0" marL="1371600">
              <a:buNone/>
              <a:defRPr b="1" sz="1600"/>
            </a:lvl4pPr>
            <a:lvl5pPr indent="0" marL="1828800">
              <a:buNone/>
              <a:defRPr b="1" sz="1600"/>
            </a:lvl5pPr>
            <a:lvl6pPr indent="0" marL="2286000">
              <a:buNone/>
              <a:defRPr b="1" sz="1600"/>
            </a:lvl6pPr>
            <a:lvl7pPr indent="0" marL="2743200">
              <a:buNone/>
              <a:defRPr b="1" sz="1600"/>
            </a:lvl7pPr>
            <a:lvl8pPr indent="0" marL="3200400">
              <a:buNone/>
              <a:defRPr b="1" sz="1600"/>
            </a:lvl8pPr>
            <a:lvl9pPr indent="0" marL="3657600">
              <a:buNone/>
              <a:defRPr b="1"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48713" name="Content Placeholder 3"/>
          <p:cNvSpPr>
            <a:spLocks noGrp="1"/>
          </p:cNvSpPr>
          <p:nvPr>
            <p:ph sz="half" idx="2"/>
          </p:nvPr>
        </p:nvSpPr>
        <p:spPr>
          <a:xfrm>
            <a:off x="677332" y="3429000"/>
            <a:ext cx="3820055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 lang="en-US"/>
          </a:p>
        </p:txBody>
      </p:sp>
      <p:sp>
        <p:nvSpPr>
          <p:cNvPr id="1048714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2678113"/>
            <a:ext cx="3822192" cy="639762"/>
          </a:xfrm>
        </p:spPr>
        <p:txBody>
          <a:bodyPr anchor="ctr">
            <a:normAutofit fontScale="95833" lnSpcReduction="20000"/>
          </a:bodyPr>
          <a:lstStyle>
            <a:lvl1pPr algn="ctr" indent="0" marL="0">
              <a:buNone/>
              <a:defRPr b="0" sz="2400" i="0">
                <a:solidFill>
                  <a:schemeClr val="tx2"/>
                </a:solidFill>
                <a:latin typeface="+mj-lt"/>
              </a:defRPr>
            </a:lvl1pPr>
            <a:lvl2pPr indent="0" marL="457200">
              <a:buNone/>
              <a:defRPr b="1" sz="2000"/>
            </a:lvl2pPr>
            <a:lvl3pPr indent="0" marL="914400">
              <a:buNone/>
              <a:defRPr b="1" sz="1800"/>
            </a:lvl3pPr>
            <a:lvl4pPr indent="0" marL="1371600">
              <a:buNone/>
              <a:defRPr b="1" sz="1600"/>
            </a:lvl4pPr>
            <a:lvl5pPr indent="0" marL="1828800">
              <a:buNone/>
              <a:defRPr b="1" sz="1600"/>
            </a:lvl5pPr>
            <a:lvl6pPr indent="0" marL="2286000">
              <a:buNone/>
              <a:defRPr b="1" sz="1600"/>
            </a:lvl6pPr>
            <a:lvl7pPr indent="0" marL="2743200">
              <a:buNone/>
              <a:defRPr b="1" sz="1600"/>
            </a:lvl7pPr>
            <a:lvl8pPr indent="0" marL="3200400">
              <a:buNone/>
              <a:defRPr b="1" sz="1600"/>
            </a:lvl8pPr>
            <a:lvl9pPr indent="0" marL="3657600">
              <a:buNone/>
              <a:defRPr b="1"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48715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3429000"/>
            <a:ext cx="3822192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 lang="en-US"/>
          </a:p>
        </p:txBody>
      </p:sp>
      <p:sp>
        <p:nvSpPr>
          <p:cNvPr id="1048716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18097FA3-B345-4EF1-8A13-E5725B2CD503}" type="datetimeFigureOut">
              <a:rPr lang="en-US" smtClean="0"/>
            </a:fld>
            <a:endParaRPr lang="en-US"/>
          </a:p>
        </p:txBody>
      </p:sp>
      <p:sp>
        <p:nvSpPr>
          <p:cNvPr id="1048717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718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1AB85D6-71AB-4576-AD86-9193CE37CF1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itleOnly">
  <p:cSld name="Title Only">
    <p:spTree>
      <p:nvGrpSpPr>
        <p:cNvPr id="9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19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48720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18097FA3-B345-4EF1-8A13-E5725B2CD503}" type="datetimeFigureOut">
              <a:rPr lang="en-US" smtClean="0"/>
            </a:fld>
            <a:endParaRPr lang="en-US"/>
          </a:p>
        </p:txBody>
      </p:sp>
      <p:sp>
        <p:nvSpPr>
          <p:cNvPr id="1048721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722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1AB85D6-71AB-4576-AD86-9193CE37CF1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type="blank">
  <p:cSld name="Blank">
    <p:spTree>
      <p:nvGrpSpPr>
        <p:cNvPr id="9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34" name="Rounded Rectangle 11"/>
          <p:cNvSpPr/>
          <p:nvPr/>
        </p:nvSpPr>
        <p:spPr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US"/>
          </a:p>
        </p:txBody>
      </p:sp>
      <p:grpSp>
        <p:nvGrpSpPr>
          <p:cNvPr id="100" name="Group 5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29874"/>
            <a:chOff x="-3905251" y="4294188"/>
            <a:chExt cx="13027839" cy="1892300"/>
          </a:xfrm>
        </p:grpSpPr>
        <p:sp>
          <p:nvSpPr>
            <p:cNvPr id="1048735" name="Freeform 14"/>
            <p:cNvSpPr/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anchor="t" anchorCtr="0" bIns="45720" compatLnSpc="1" lIns="91440" numCol="1" rIns="91440" tIns="45720" vert="horz" wrap="square">
              <a:prstTxWarp prst="textNoShape"/>
            </a:bodyPr>
            <a:p>
              <a:endParaRPr lang="en-US"/>
            </a:p>
          </p:txBody>
        </p:sp>
        <p:sp>
          <p:nvSpPr>
            <p:cNvPr id="1048736" name="Freeform 18"/>
            <p:cNvSpPr/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anchor="t" anchorCtr="0" bIns="45720" compatLnSpc="1" lIns="91440" numCol="1" rIns="91440" tIns="45720" vert="horz" wrap="square">
              <a:prstTxWarp prst="textNoShape"/>
            </a:bodyPr>
            <a:p>
              <a:endParaRPr lang="en-US"/>
            </a:p>
          </p:txBody>
        </p:sp>
        <p:sp>
          <p:nvSpPr>
            <p:cNvPr id="1048737" name="Freeform 22"/>
            <p:cNvSpPr/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t" anchorCtr="0" bIns="45720" compatLnSpc="1" lIns="91440" numCol="1" rIns="91440" tIns="45720" vert="horz" wrap="square">
              <a:prstTxWarp prst="textNoShape"/>
            </a:bodyPr>
            <a:p>
              <a:endParaRPr lang="en-US"/>
            </a:p>
          </p:txBody>
        </p:sp>
        <p:sp>
          <p:nvSpPr>
            <p:cNvPr id="1048738" name="Freeform 26"/>
            <p:cNvSpPr/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t" anchorCtr="0" bIns="45720" compatLnSpc="1" lIns="91440" numCol="1" rIns="91440" tIns="45720" vert="horz" wrap="square">
              <a:prstTxWarp prst="textNoShape"/>
            </a:bodyPr>
            <a:p>
              <a:endParaRPr lang="en-US"/>
            </a:p>
          </p:txBody>
        </p:sp>
        <p:sp useBgFill="1">
          <p:nvSpPr>
            <p:cNvPr id="1048739" name="Freeform 10"/>
            <p:cNvSpPr/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anchor="t" anchorCtr="0" bIns="45720" compatLnSpc="1" lIns="91440" numCol="1" rIns="91440" tIns="45720" vert="horz" wrap="square">
              <a:prstTxWarp prst="textNoShape"/>
            </a:bodyPr>
            <a:p>
              <a:endParaRPr lang="en-US"/>
            </a:p>
          </p:txBody>
        </p:sp>
      </p:grpSp>
      <p:sp>
        <p:nvSpPr>
          <p:cNvPr id="1048740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18097FA3-B345-4EF1-8A13-E5725B2CD503}" type="datetimeFigureOut">
              <a:rPr lang="en-US" smtClean="0"/>
            </a:fld>
            <a:endParaRPr lang="en-US"/>
          </a:p>
        </p:txBody>
      </p:sp>
      <p:sp>
        <p:nvSpPr>
          <p:cNvPr id="1048741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742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1AB85D6-71AB-4576-AD86-9193CE37CF1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type="objTx">
  <p:cSld name="Content with Caption">
    <p:spTree>
      <p:nvGrpSpPr>
        <p:cNvPr id="10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82" name="Rounded Rectangle 14"/>
          <p:cNvSpPr/>
          <p:nvPr/>
        </p:nvSpPr>
        <p:spPr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US"/>
          </a:p>
        </p:txBody>
      </p:sp>
      <p:sp>
        <p:nvSpPr>
          <p:cNvPr id="1048783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18097FA3-B345-4EF1-8A13-E5725B2CD503}" type="datetimeFigureOut">
              <a:rPr lang="en-US" smtClean="0"/>
            </a:fld>
            <a:endParaRPr lang="en-US"/>
          </a:p>
        </p:txBody>
      </p:sp>
      <p:sp>
        <p:nvSpPr>
          <p:cNvPr id="1048784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785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1AB85D6-71AB-4576-AD86-9193CE37CF19}" type="slidenum">
              <a:rPr lang="en-US" smtClean="0"/>
            </a:fld>
            <a:endParaRPr lang="en-US"/>
          </a:p>
        </p:txBody>
      </p:sp>
      <p:sp>
        <p:nvSpPr>
          <p:cNvPr id="1048786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3581400"/>
            <a:ext cx="3352800" cy="1905001"/>
          </a:xfrm>
        </p:spPr>
        <p:txBody>
          <a:bodyPr anchor="t">
            <a:normAutofit/>
          </a:bodyPr>
          <a:lstStyle>
            <a:lvl1pPr indent="0" marL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tx2"/>
                </a:solidFill>
              </a:defRPr>
            </a:lvl1pPr>
            <a:lvl2pPr indent="0" marL="457200">
              <a:buNone/>
              <a:defRPr sz="1200"/>
            </a:lvl2pPr>
            <a:lvl3pPr indent="0" marL="914400">
              <a:buNone/>
              <a:defRPr sz="1000"/>
            </a:lvl3pPr>
            <a:lvl4pPr indent="0" marL="1371600">
              <a:buNone/>
              <a:defRPr sz="900"/>
            </a:lvl4pPr>
            <a:lvl5pPr indent="0" marL="1828800">
              <a:buNone/>
              <a:defRPr sz="900"/>
            </a:lvl5pPr>
            <a:lvl6pPr indent="0" marL="2286000">
              <a:buNone/>
              <a:defRPr sz="900"/>
            </a:lvl6pPr>
            <a:lvl7pPr indent="0" marL="2743200">
              <a:buNone/>
              <a:defRPr sz="900"/>
            </a:lvl7pPr>
            <a:lvl8pPr indent="0" marL="3200400">
              <a:buNone/>
              <a:defRPr sz="900"/>
            </a:lvl8pPr>
            <a:lvl9pPr indent="0" marL="365760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grpSp>
        <p:nvGrpSpPr>
          <p:cNvPr id="108" name="Group 23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31580"/>
            <a:chOff x="-3905250" y="4294188"/>
            <a:chExt cx="13011150" cy="1892300"/>
          </a:xfrm>
        </p:grpSpPr>
        <p:sp>
          <p:nvSpPr>
            <p:cNvPr id="1048787" name="Freeform 14"/>
            <p:cNvSpPr/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anchor="t" anchorCtr="0" bIns="45720" compatLnSpc="1" lIns="91440" numCol="1" rIns="91440" tIns="45720" vert="horz" wrap="square">
              <a:prstTxWarp prst="textNoShape"/>
            </a:bodyPr>
            <a:p>
              <a:endParaRPr lang="en-US"/>
            </a:p>
          </p:txBody>
        </p:sp>
        <p:sp>
          <p:nvSpPr>
            <p:cNvPr id="1048788" name="Freeform 18"/>
            <p:cNvSpPr/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anchor="t" anchorCtr="0" bIns="45720" compatLnSpc="1" lIns="91440" numCol="1" rIns="91440" tIns="45720" vert="horz" wrap="square">
              <a:prstTxWarp prst="textNoShape"/>
            </a:bodyPr>
            <a:p>
              <a:endParaRPr lang="en-US"/>
            </a:p>
          </p:txBody>
        </p:sp>
        <p:sp>
          <p:nvSpPr>
            <p:cNvPr id="1048789" name="Freeform 22"/>
            <p:cNvSpPr/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t" anchorCtr="0" bIns="45720" compatLnSpc="1" lIns="91440" numCol="1" rIns="91440" tIns="45720" vert="horz" wrap="square">
              <a:prstTxWarp prst="textNoShape"/>
            </a:bodyPr>
            <a:p>
              <a:endParaRPr lang="en-US"/>
            </a:p>
          </p:txBody>
        </p:sp>
        <p:sp>
          <p:nvSpPr>
            <p:cNvPr id="1048790" name="Freeform 26"/>
            <p:cNvSpPr/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t" anchorCtr="0" bIns="45720" compatLnSpc="1" lIns="91440" numCol="1" rIns="91440" tIns="45720" vert="horz" wrap="square">
              <a:prstTxWarp prst="textNoShape"/>
            </a:bodyPr>
            <a:p>
              <a:endParaRPr lang="en-US"/>
            </a:p>
          </p:txBody>
        </p:sp>
        <p:sp useBgFill="1">
          <p:nvSpPr>
            <p:cNvPr id="1048791" name="Freeform 28"/>
            <p:cNvSpPr/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anchor="t" anchorCtr="0" bIns="45720" compatLnSpc="1" lIns="91440" numCol="1" rIns="91440" tIns="45720" vert="horz" wrap="square">
              <a:prstTxWarp prst="textNoShape"/>
            </a:bodyPr>
            <a:p>
              <a:endParaRPr lang="en-US"/>
            </a:p>
          </p:txBody>
        </p:sp>
      </p:grpSp>
      <p:sp>
        <p:nvSpPr>
          <p:cNvPr id="1048792" name="Title 21"/>
          <p:cNvSpPr>
            <a:spLocks noGrp="1"/>
          </p:cNvSpPr>
          <p:nvPr>
            <p:ph type="title"/>
          </p:nvPr>
        </p:nvSpPr>
        <p:spPr>
          <a:xfrm>
            <a:off x="914400" y="2286000"/>
            <a:ext cx="3352800" cy="1252728"/>
          </a:xfrm>
        </p:spPr>
        <p:txBody>
          <a:bodyPr anchor="b">
            <a:noAutofit/>
          </a:bodyPr>
          <a:lstStyle>
            <a:lvl1pPr algn="l">
              <a:defRPr sz="320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dirty="0" lang="en-US"/>
          </a:p>
        </p:txBody>
      </p:sp>
      <p:sp>
        <p:nvSpPr>
          <p:cNvPr id="1048793" name="Content Placeholder 2"/>
          <p:cNvSpPr>
            <a:spLocks noGrp="1"/>
          </p:cNvSpPr>
          <p:nvPr>
            <p:ph idx="1"/>
          </p:nvPr>
        </p:nvSpPr>
        <p:spPr>
          <a:xfrm>
            <a:off x="4651962" y="1828800"/>
            <a:ext cx="3904076" cy="3810000"/>
          </a:xfrm>
        </p:spPr>
        <p:txBody>
          <a:bodyPr anchor="ctr"/>
          <a:lstStyle>
            <a:lvl1pPr>
              <a:buClr>
                <a:schemeClr val="bg1"/>
              </a:buClr>
              <a:defRPr sz="2200">
                <a:solidFill>
                  <a:schemeClr val="tx2"/>
                </a:solidFill>
              </a:defRPr>
            </a:lvl1pPr>
            <a:lvl2pPr>
              <a:buClr>
                <a:schemeClr val="bg1"/>
              </a:buClr>
              <a:defRPr sz="2000">
                <a:solidFill>
                  <a:schemeClr val="tx2"/>
                </a:solidFill>
              </a:defRPr>
            </a:lvl2pPr>
            <a:lvl3pPr>
              <a:buClr>
                <a:schemeClr val="bg1"/>
              </a:buClr>
              <a:defRPr sz="1800">
                <a:solidFill>
                  <a:schemeClr val="tx2"/>
                </a:solidFill>
              </a:defRPr>
            </a:lvl3pPr>
            <a:lvl4pPr>
              <a:buClr>
                <a:schemeClr val="bg1"/>
              </a:buClr>
              <a:defRPr sz="1600">
                <a:solidFill>
                  <a:schemeClr val="tx2"/>
                </a:solidFill>
              </a:defRPr>
            </a:lvl4pPr>
            <a:lvl5pPr>
              <a:buClr>
                <a:schemeClr val="bg1"/>
              </a:buClr>
              <a:defRPr sz="1600">
                <a:solidFill>
                  <a:schemeClr val="tx2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type="picTx">
  <p:cSld name="Picture with Caption">
    <p:spTree>
      <p:nvGrpSpPr>
        <p:cNvPr id="10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54" name="Rounded Rectangle 14"/>
          <p:cNvSpPr/>
          <p:nvPr/>
        </p:nvSpPr>
        <p:spPr>
          <a:xfrm>
            <a:off x="228600" y="228600"/>
            <a:ext cx="8695944" cy="603504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US"/>
          </a:p>
        </p:txBody>
      </p:sp>
      <p:grpSp>
        <p:nvGrpSpPr>
          <p:cNvPr id="104" name="Group 8"/>
          <p:cNvGrpSpPr>
            <a:grpSpLocks noChangeAspect="1"/>
          </p:cNvGrpSpPr>
          <p:nvPr/>
        </p:nvGrpSpPr>
        <p:grpSpPr bwMode="hidden">
          <a:xfrm>
            <a:off x="211665" y="5353963"/>
            <a:ext cx="8723376" cy="1331580"/>
            <a:chOff x="-3905250" y="4294188"/>
            <a:chExt cx="13011150" cy="1892300"/>
          </a:xfrm>
        </p:grpSpPr>
        <p:sp>
          <p:nvSpPr>
            <p:cNvPr id="1048755" name="Freeform 14"/>
            <p:cNvSpPr/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anchor="t" anchorCtr="0" bIns="45720" compatLnSpc="1" lIns="91440" numCol="1" rIns="91440" tIns="45720" vert="horz" wrap="square">
              <a:prstTxWarp prst="textNoShape"/>
            </a:bodyPr>
            <a:p>
              <a:endParaRPr lang="en-US"/>
            </a:p>
          </p:txBody>
        </p:sp>
        <p:sp>
          <p:nvSpPr>
            <p:cNvPr id="1048756" name="Freeform 18"/>
            <p:cNvSpPr/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anchor="t" anchorCtr="0" bIns="45720" compatLnSpc="1" lIns="91440" numCol="1" rIns="91440" tIns="45720" vert="horz" wrap="square">
              <a:prstTxWarp prst="textNoShape"/>
            </a:bodyPr>
            <a:p>
              <a:endParaRPr lang="en-US"/>
            </a:p>
          </p:txBody>
        </p:sp>
        <p:sp>
          <p:nvSpPr>
            <p:cNvPr id="1048757" name="Freeform 22"/>
            <p:cNvSpPr/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t" anchorCtr="0" bIns="45720" compatLnSpc="1" lIns="91440" numCol="1" rIns="91440" tIns="45720" vert="horz" wrap="square">
              <a:prstTxWarp prst="textNoShape"/>
            </a:bodyPr>
            <a:p>
              <a:endParaRPr lang="en-US"/>
            </a:p>
          </p:txBody>
        </p:sp>
        <p:sp>
          <p:nvSpPr>
            <p:cNvPr id="1048758" name="Freeform 26"/>
            <p:cNvSpPr/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t" anchorCtr="0" bIns="45720" compatLnSpc="1" lIns="91440" numCol="1" rIns="91440" tIns="45720" vert="horz" wrap="square">
              <a:prstTxWarp prst="textNoShape"/>
            </a:bodyPr>
            <a:p>
              <a:endParaRPr lang="en-US"/>
            </a:p>
          </p:txBody>
        </p:sp>
        <p:sp useBgFill="1">
          <p:nvSpPr>
            <p:cNvPr id="1048759" name="Freeform 10"/>
            <p:cNvSpPr/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anchor="t" anchorCtr="0" bIns="45720" compatLnSpc="1" lIns="91440" numCol="1" rIns="91440" tIns="45720" vert="horz" wrap="square">
              <a:prstTxWarp prst="textNoShape"/>
            </a:bodyPr>
            <a:p>
              <a:endParaRPr lang="en-US"/>
            </a:p>
          </p:txBody>
        </p:sp>
      </p:grpSp>
      <p:sp>
        <p:nvSpPr>
          <p:cNvPr id="1048760" name="Title 1"/>
          <p:cNvSpPr>
            <a:spLocks noGrp="1"/>
          </p:cNvSpPr>
          <p:nvPr>
            <p:ph type="title"/>
          </p:nvPr>
        </p:nvSpPr>
        <p:spPr>
          <a:xfrm>
            <a:off x="4874155" y="338667"/>
            <a:ext cx="3812645" cy="2429934"/>
          </a:xfrm>
        </p:spPr>
        <p:txBody>
          <a:bodyPr anchor="b">
            <a:normAutofit/>
          </a:bodyPr>
          <a:lstStyle>
            <a:lvl1pPr algn="l">
              <a:defRPr b="0" sz="280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dirty="0" lang="en-US"/>
          </a:p>
        </p:txBody>
      </p:sp>
      <p:sp>
        <p:nvSpPr>
          <p:cNvPr id="1048761" name="Text Placeholder 3"/>
          <p:cNvSpPr>
            <a:spLocks noGrp="1"/>
          </p:cNvSpPr>
          <p:nvPr>
            <p:ph type="body" sz="half" idx="2"/>
          </p:nvPr>
        </p:nvSpPr>
        <p:spPr>
          <a:xfrm>
            <a:off x="4868333" y="2785533"/>
            <a:ext cx="3818467" cy="2421467"/>
          </a:xfrm>
        </p:spPr>
        <p:txBody>
          <a:bodyPr>
            <a:normAutofit/>
          </a:bodyPr>
          <a:lstStyle>
            <a:lvl1pPr indent="0" marL="0">
              <a:buNone/>
              <a:defRPr sz="1800">
                <a:solidFill>
                  <a:srgbClr val="FFFFFF"/>
                </a:solidFill>
              </a:defRPr>
            </a:lvl1pPr>
            <a:lvl2pPr indent="0" marL="457200">
              <a:buNone/>
              <a:defRPr sz="1200"/>
            </a:lvl2pPr>
            <a:lvl3pPr indent="0" marL="914400">
              <a:buNone/>
              <a:defRPr sz="1000"/>
            </a:lvl3pPr>
            <a:lvl4pPr indent="0" marL="1371600">
              <a:buNone/>
              <a:defRPr sz="900"/>
            </a:lvl4pPr>
            <a:lvl5pPr indent="0" marL="1828800">
              <a:buNone/>
              <a:defRPr sz="900"/>
            </a:lvl5pPr>
            <a:lvl6pPr indent="0" marL="2286000">
              <a:buNone/>
              <a:defRPr sz="900"/>
            </a:lvl6pPr>
            <a:lvl7pPr indent="0" marL="2743200">
              <a:buNone/>
              <a:defRPr sz="900"/>
            </a:lvl7pPr>
            <a:lvl8pPr indent="0" marL="3200400">
              <a:buNone/>
              <a:defRPr sz="900"/>
            </a:lvl8pPr>
            <a:lvl9pPr indent="0" marL="365760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48762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18097FA3-B345-4EF1-8A13-E5725B2CD503}" type="datetimeFigureOut">
              <a:rPr lang="en-US" smtClean="0"/>
            </a:fld>
            <a:endParaRPr lang="en-US"/>
          </a:p>
        </p:txBody>
      </p:sp>
      <p:sp>
        <p:nvSpPr>
          <p:cNvPr id="1048763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1048764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1AB85D6-71AB-4576-AD86-9193CE37CF19}" type="slidenum">
              <a:rPr lang="en-US" smtClean="0"/>
            </a:fld>
            <a:endParaRPr lang="en-US"/>
          </a:p>
        </p:txBody>
      </p:sp>
      <p:sp>
        <p:nvSpPr>
          <p:cNvPr id="1048765" name="Picture Placeholder 2"/>
          <p:cNvSpPr>
            <a:spLocks noGrp="1"/>
          </p:cNvSpPr>
          <p:nvPr>
            <p:ph type="pic" idx="1"/>
          </p:nvPr>
        </p:nvSpPr>
        <p:spPr>
          <a:xfrm>
            <a:off x="838200" y="1371600"/>
            <a:ext cx="3566160" cy="2926080"/>
          </a:xfrm>
          <a:prstGeom prst="roundRect">
            <a:avLst>
              <a:gd name="adj" fmla="val 3924"/>
            </a:avLst>
          </a:prstGeom>
          <a:solidFill>
            <a:schemeClr val="accent1"/>
          </a:solidFill>
          <a:ln>
            <a:noFill/>
          </a:ln>
          <a:effectLst>
            <a:reflection algn="bl" blurRad="12700" dir="5400000" dist="5000" endPos="30000" rotWithShape="0" stA="30000" sy="-100000"/>
          </a:effectLst>
          <a:scene3d>
            <a:camera prst="perspectiveContrastingLeftFacing" fov="600000">
              <a:rot lat="240000" lon="19799999" rev="0"/>
            </a:camera>
            <a:lightRig dir="t" rig="threePt">
              <a:rot lat="0" lon="0" rev="2700000"/>
            </a:lightRig>
          </a:scene3d>
          <a:sp3d>
            <a:bevelT w="44450" h="31750"/>
          </a:sp3d>
        </p:spPr>
        <p:txBody>
          <a:bodyPr/>
          <a:lstStyle>
            <a:lvl1pPr algn="ctr" indent="0" marL="0">
              <a:buNone/>
              <a:defRPr sz="3200">
                <a:solidFill>
                  <a:schemeClr val="bg1"/>
                </a:solidFill>
              </a:defRPr>
            </a:lvl1pPr>
            <a:lvl2pPr indent="0" marL="457200">
              <a:buNone/>
              <a:defRPr sz="2800"/>
            </a:lvl2pPr>
            <a:lvl3pPr indent="0" marL="914400">
              <a:buNone/>
              <a:defRPr sz="2400"/>
            </a:lvl3pPr>
            <a:lvl4pPr indent="0" marL="1371600">
              <a:buNone/>
              <a:defRPr sz="2000"/>
            </a:lvl4pPr>
            <a:lvl5pPr indent="0" marL="1828800">
              <a:buNone/>
              <a:defRPr sz="2000"/>
            </a:lvl5pPr>
            <a:lvl6pPr indent="0" marL="2286000">
              <a:buNone/>
              <a:defRPr sz="2000"/>
            </a:lvl6pPr>
            <a:lvl7pPr indent="0" marL="2743200">
              <a:buNone/>
              <a:defRPr sz="2000"/>
            </a:lvl7pPr>
            <a:lvl8pPr indent="0" marL="3200400">
              <a:buNone/>
              <a:defRPr sz="2000"/>
            </a:lvl8pPr>
            <a:lvl9pPr indent="0" marL="365760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dirty="0"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_rels/slideMaster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/Relationships>
</file>

<file path=ppt/slideMasters/_rels/slideMaster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theme" Target="../theme/theme3.xml"/></Relationships>
</file>

<file path=ppt/slideMasters/_rels/slideMaster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0.xml"/><Relationship Id="rId8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4.xml"/><Relationship Id="rId12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6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0" name="Rounded Rectangle 13"/>
          <p:cNvSpPr/>
          <p:nvPr/>
        </p:nvSpPr>
        <p:spPr>
          <a:xfrm>
            <a:off x="228600" y="228600"/>
            <a:ext cx="8695944" cy="2468880"/>
          </a:xfrm>
          <a:prstGeom prst="roundRect">
            <a:avLst>
              <a:gd name="adj" fmla="val 336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US"/>
          </a:p>
        </p:txBody>
      </p:sp>
      <p:grpSp>
        <p:nvGrpSpPr>
          <p:cNvPr id="70" name="Group 15"/>
          <p:cNvGrpSpPr>
            <a:grpSpLocks noChangeAspect="1"/>
          </p:cNvGrpSpPr>
          <p:nvPr/>
        </p:nvGrpSpPr>
        <p:grpSpPr bwMode="hidden">
          <a:xfrm>
            <a:off x="211665" y="1679429"/>
            <a:ext cx="8723376" cy="1329874"/>
            <a:chOff x="-3905251" y="4294188"/>
            <a:chExt cx="13027839" cy="1892300"/>
          </a:xfrm>
        </p:grpSpPr>
        <p:sp>
          <p:nvSpPr>
            <p:cNvPr id="1048631" name="Freeform 14"/>
            <p:cNvSpPr/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anchor="t" anchorCtr="0" bIns="45720" compatLnSpc="1" lIns="91440" numCol="1" rIns="91440" tIns="45720" vert="horz" wrap="square">
              <a:prstTxWarp prst="textNoShape"/>
            </a:bodyPr>
            <a:p>
              <a:endParaRPr lang="en-US"/>
            </a:p>
          </p:txBody>
        </p:sp>
        <p:sp>
          <p:nvSpPr>
            <p:cNvPr id="1048632" name="Freeform 18"/>
            <p:cNvSpPr/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anchor="t" anchorCtr="0" bIns="45720" compatLnSpc="1" lIns="91440" numCol="1" rIns="91440" tIns="45720" vert="horz" wrap="square">
              <a:prstTxWarp prst="textNoShape"/>
            </a:bodyPr>
            <a:p>
              <a:endParaRPr lang="en-US"/>
            </a:p>
          </p:txBody>
        </p:sp>
        <p:sp>
          <p:nvSpPr>
            <p:cNvPr id="1048633" name="Freeform 22"/>
            <p:cNvSpPr/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t" anchorCtr="0" bIns="45720" compatLnSpc="1" lIns="91440" numCol="1" rIns="91440" tIns="45720" vert="horz" wrap="square">
              <a:prstTxWarp prst="textNoShape"/>
            </a:bodyPr>
            <a:p>
              <a:endParaRPr lang="en-US"/>
            </a:p>
          </p:txBody>
        </p:sp>
        <p:sp>
          <p:nvSpPr>
            <p:cNvPr id="1048634" name="Freeform 26"/>
            <p:cNvSpPr/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anchor="t" anchorCtr="0" bIns="45720" compatLnSpc="1" lIns="91440" numCol="1" rIns="91440" tIns="45720" vert="horz" wrap="square">
              <a:prstTxWarp prst="textNoShape"/>
            </a:bodyPr>
            <a:p>
              <a:endParaRPr lang="en-US"/>
            </a:p>
          </p:txBody>
        </p:sp>
        <p:sp useBgFill="1">
          <p:nvSpPr>
            <p:cNvPr id="1048635" name="Freeform 10"/>
            <p:cNvSpPr/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anchor="t" anchorCtr="0" bIns="45720" compatLnSpc="1" lIns="91440" numCol="1" rIns="91440" tIns="45720" vert="horz" wrap="square">
              <a:prstTxWarp prst="textNoShape"/>
            </a:bodyPr>
            <a:p>
              <a:endParaRPr lang="en-US"/>
            </a:p>
          </p:txBody>
        </p:sp>
      </p:grpSp>
      <p:sp>
        <p:nvSpPr>
          <p:cNvPr id="1048636" name="Title Placeholder 1"/>
          <p:cNvSpPr>
            <a:spLocks noGrp="1"/>
          </p:cNvSpPr>
          <p:nvPr>
            <p:ph type="title"/>
          </p:nvPr>
        </p:nvSpPr>
        <p:spPr>
          <a:xfrm>
            <a:off x="457200" y="338328"/>
            <a:ext cx="8229600" cy="1252728"/>
          </a:xfrm>
          <a:prstGeom prst="rect"/>
        </p:spPr>
        <p:txBody>
          <a:bodyPr anchor="ctr" bIns="45720" lIns="91440" rIns="91440" rtlCol="0" tIns="45720" vert="horz">
            <a:normAutofit/>
          </a:bodyPr>
          <a:p>
            <a:r>
              <a:rPr lang="en-US" smtClean="0"/>
              <a:t>Click to edit Master title style</a:t>
            </a:r>
            <a:endParaRPr dirty="0" lang="en-US"/>
          </a:p>
        </p:txBody>
      </p:sp>
      <p:sp>
        <p:nvSpPr>
          <p:cNvPr id="1048637" name="Date Placeholder 3"/>
          <p:cNvSpPr>
            <a:spLocks noGrp="1"/>
          </p:cNvSpPr>
          <p:nvPr>
            <p:ph type="dt" sz="half" idx="2"/>
          </p:nvPr>
        </p:nvSpPr>
        <p:spPr>
          <a:xfrm>
            <a:off x="5163672" y="6250164"/>
            <a:ext cx="3786690" cy="365125"/>
          </a:xfrm>
          <a:prstGeom prst="rect"/>
        </p:spPr>
        <p:txBody>
          <a:bodyPr anchor="ctr" bIns="45720" lIns="91440" rIns="91440" rtlCol="0" tIns="45720" vert="horz"/>
          <a:lstStyle>
            <a:lvl1pPr algn="r">
              <a:defRPr sz="1000">
                <a:solidFill>
                  <a:schemeClr val="tx2"/>
                </a:solidFill>
              </a:defRPr>
            </a:lvl1pPr>
          </a:lstStyle>
          <a:p>
            <a:fld id="{18097FA3-B345-4EF1-8A13-E5725B2CD503}" type="datetimeFigureOut">
              <a:rPr lang="en-US" smtClean="0"/>
            </a:fld>
            <a:endParaRPr lang="en-US"/>
          </a:p>
        </p:txBody>
      </p:sp>
      <p:sp>
        <p:nvSpPr>
          <p:cNvPr id="104863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3638" y="6250164"/>
            <a:ext cx="3786691" cy="365125"/>
          </a:xfrm>
          <a:prstGeom prst="rect"/>
        </p:spPr>
        <p:txBody>
          <a:bodyPr anchor="ctr" bIns="45720" lIns="91440" rIns="91440" rtlCol="0" tIns="45720" vert="horz"/>
          <a:lstStyle>
            <a:lvl1pPr algn="l">
              <a:defRPr sz="10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104863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991088" y="6250163"/>
            <a:ext cx="1161826" cy="365125"/>
          </a:xfrm>
          <a:prstGeom prst="rect"/>
        </p:spPr>
        <p:txBody>
          <a:bodyPr anchor="ctr" bIns="45720" lIns="91440" rIns="91440" rtlCol="0" tIns="45720" vert="horz"/>
          <a:lstStyle>
            <a:lvl1pPr algn="ctr">
              <a:defRPr sz="1000">
                <a:solidFill>
                  <a:schemeClr val="tx2"/>
                </a:solidFill>
              </a:defRPr>
            </a:lvl1pPr>
          </a:lstStyle>
          <a:p>
            <a:fld id="{81AB85D6-71AB-4576-AD86-9193CE37CF19}" type="slidenum">
              <a:rPr lang="en-US" smtClean="0"/>
            </a:fld>
            <a:endParaRPr lang="en-US"/>
          </a:p>
        </p:txBody>
      </p:sp>
      <p:sp>
        <p:nvSpPr>
          <p:cNvPr id="1048640" name="Text Placeholder 2"/>
          <p:cNvSpPr>
            <a:spLocks noGrp="1"/>
          </p:cNvSpPr>
          <p:nvPr>
            <p:ph type="body" idx="1"/>
          </p:nvPr>
        </p:nvSpPr>
        <p:spPr>
          <a:xfrm>
            <a:off x="872067" y="2675467"/>
            <a:ext cx="7408333" cy="3450696"/>
          </a:xfrm>
          <a:prstGeom prst="rect"/>
        </p:spPr>
        <p:txBody>
          <a:bodyPr bIns="45720" lIns="91440" rIns="91440" rtlCol="0" tIns="45720" vert="horz">
            <a:normAutofit/>
          </a:bodyPr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 lang="en-US"/>
          </a:p>
        </p:txBody>
      </p:sp>
    </p:spTree>
  </p:cSld>
  <p:clrMap accent1="accent1" accent2="accent2" accent3="accent3" accent4="accent4" accent5="accent5" accent6="accent6" bg1="lt1" bg2="lt2" tx1="dk1" tx2="dk2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</p:sldLayoutIdLst>
  <p:txStyles>
    <p:titleStyle>
      <a:lvl1pPr algn="ctr" defTabSz="914400" eaLnBrk="1" hangingPunct="1" latinLnBrk="0" rtl="0">
        <a:spcBef>
          <a:spcPct val="0"/>
        </a:spcBef>
        <a:buNone/>
        <a:defRPr sz="4400" kern="1200">
          <a:solidFill>
            <a:srgbClr val="FFFFFF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algn="l" defTabSz="914400" eaLnBrk="1" hangingPunct="1" indent="-274320" latinLnBrk="0" marL="274320" rtl="0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algn="l" defTabSz="914400" eaLnBrk="1" hangingPunct="1" indent="-274320" latinLnBrk="0" marL="576263" rtl="0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algn="l" defTabSz="914400" eaLnBrk="1" hangingPunct="1" indent="-228600" latinLnBrk="0" marL="855663" rtl="0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algn="l" defTabSz="914400" eaLnBrk="1" hangingPunct="1" indent="-228600" latinLnBrk="0" marL="1143000" rtl="0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algn="l" defTabSz="914400" eaLnBrk="1" hangingPunct="1" indent="-228600" latinLnBrk="0" marL="1463040" rtl="0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algn="l" defTabSz="914400" eaLnBrk="1" hangingPunct="1" indent="-228600" latinLnBrk="0" marL="1783080" rtl="0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algn="l" defTabSz="914400" eaLnBrk="1" hangingPunct="1" indent="-228600" latinLnBrk="0" marL="2103120" rtl="0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algn="l" defTabSz="914400" eaLnBrk="1" hangingPunct="1" indent="-228600" latinLnBrk="0" marL="2423160" rtl="0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algn="l" defTabSz="914400" eaLnBrk="1" hangingPunct="1" indent="-228600" latinLnBrk="0" marL="2743200" rtl="0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914400" eaLnBrk="1" hangingPunct="1" latinLnBrk="0" marL="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latinLnBrk="0" marL="4572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latinLnBrk="0" marL="9144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latinLnBrk="0" marL="13716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latinLnBrk="0" marL="18288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latinLnBrk="0" marL="22860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latinLnBrk="0" marL="27432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latinLnBrk="0" marL="32004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latinLnBrk="0" marL="36576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6" name="Right Triangle 10"/>
          <p:cNvSpPr/>
          <p:nvPr/>
        </p:nvSpPr>
        <p:spPr>
          <a:xfrm>
            <a:off x="7034" y="14068"/>
            <a:ext cx="9129932" cy="6836899"/>
          </a:xfrm>
          <a:prstGeom prst="rtTriangle"/>
          <a:gradFill flip="none" rotWithShape="1">
            <a:gsLst>
              <a:gs pos="0">
                <a:schemeClr val="tx2">
                  <a:alpha val="10000"/>
                </a:schemeClr>
              </a:gs>
              <a:gs pos="70000">
                <a:schemeClr val="tx2">
                  <a:alpha val="8000"/>
                </a:schemeClr>
              </a:gs>
              <a:gs pos="100000">
                <a:schemeClr val="tx2">
                  <a:alpha val="1000"/>
                </a:schemeClr>
              </a:gs>
            </a:gsLst>
            <a:lin ang="8000000" scaled="1"/>
          </a:gra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 eaLnBrk="1" hangingPunct="1" latinLnBrk="0"/>
            <a:endParaRPr kumimoji="0" lang="en-US"/>
          </a:p>
        </p:txBody>
      </p:sp>
      <p:cxnSp>
        <p:nvCxnSpPr>
          <p:cNvPr id="3145728" name="Straight Connector 7"/>
          <p:cNvCxnSpPr>
            <a:cxnSpLocks/>
          </p:cNvCxnSpPr>
          <p:nvPr/>
        </p:nvCxnSpPr>
        <p:spPr>
          <a:xfrm>
            <a:off x="0" y="7034"/>
            <a:ext cx="9136966" cy="6843933"/>
          </a:xfrm>
          <a:prstGeom prst="line"/>
          <a:noFill/>
          <a:ln w="5000" cap="rnd" cmpd="sng" algn="ctr">
            <a:solidFill>
              <a:schemeClr val="bg2">
                <a:tint val="55000"/>
                <a:satMod val="200000"/>
                <a:alpha val="3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45729" name="Straight Connector 8"/>
          <p:cNvCxnSpPr>
            <a:cxnSpLocks/>
          </p:cNvCxnSpPr>
          <p:nvPr/>
        </p:nvCxnSpPr>
        <p:spPr>
          <a:xfrm rot="10800000" flipV="1">
            <a:off x="6468794" y="4948410"/>
            <a:ext cx="2672861" cy="1900210"/>
          </a:xfrm>
          <a:prstGeom prst="line"/>
          <a:noFill/>
          <a:ln w="6000" cap="rnd" cmpd="sng" algn="ctr">
            <a:solidFill>
              <a:schemeClr val="bg2">
                <a:tint val="50000"/>
                <a:satMod val="200000"/>
                <a:alpha val="4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48577" name="Title Placeholder 21"/>
          <p:cNvSpPr>
            <a:spLocks noGrp="1"/>
          </p:cNvSpPr>
          <p:nvPr>
            <p:ph type="title"/>
          </p:nvPr>
        </p:nvSpPr>
        <p:spPr>
          <a:xfrm>
            <a:off x="457200" y="267494"/>
            <a:ext cx="8229600" cy="1399032"/>
          </a:xfrm>
          <a:prstGeom prst="rect"/>
        </p:spPr>
        <p:txBody>
          <a:bodyPr anchor="ctr" vert="horz">
            <a:normAutofit/>
          </a:bodyPr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048578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882808"/>
            <a:ext cx="8229600" cy="4572000"/>
          </a:xfrm>
          <a:prstGeom prst="rect"/>
        </p:spPr>
        <p:txBody>
          <a:bodyPr anchor="t" vert="horz">
            <a:normAutofit/>
          </a:bodyPr>
          <a:p>
            <a:pPr eaLnBrk="1" hangingPunct="1" latinLnBrk="0" lvl="0"/>
            <a:r>
              <a:rPr kumimoji="0" lang="en-US" smtClean="0"/>
              <a:t>Click to edit Master text styles</a:t>
            </a:r>
          </a:p>
          <a:p>
            <a:pPr eaLnBrk="1" hangingPunct="1" latinLnBrk="0" lvl="1"/>
            <a:r>
              <a:rPr kumimoji="0" lang="en-US" smtClean="0"/>
              <a:t>Second level</a:t>
            </a:r>
          </a:p>
          <a:p>
            <a:pPr eaLnBrk="1" hangingPunct="1" latinLnBrk="0" lvl="2"/>
            <a:r>
              <a:rPr kumimoji="0" lang="en-US" smtClean="0"/>
              <a:t>Third level</a:t>
            </a:r>
          </a:p>
          <a:p>
            <a:pPr eaLnBrk="1" hangingPunct="1" latinLnBrk="0" lvl="3"/>
            <a:r>
              <a:rPr kumimoji="0" lang="en-US" smtClean="0"/>
              <a:t>Fourth level</a:t>
            </a:r>
          </a:p>
          <a:p>
            <a:pPr eaLnBrk="1" hangingPunct="1" latinLnBrk="0" lvl="4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48579" name="Date Placeholder 13"/>
          <p:cNvSpPr>
            <a:spLocks noGrp="1"/>
          </p:cNvSpPr>
          <p:nvPr>
            <p:ph type="dt" sz="half" idx="2"/>
          </p:nvPr>
        </p:nvSpPr>
        <p:spPr>
          <a:xfrm>
            <a:off x="4791456" y="6480969"/>
            <a:ext cx="2133600" cy="301752"/>
          </a:xfrm>
          <a:prstGeom prst="rect"/>
        </p:spPr>
        <p:txBody>
          <a:bodyPr anchor="b" vert="horz"/>
          <a:lstStyle>
            <a:lvl1pPr algn="l" eaLnBrk="1" hangingPunct="1" latinLnBrk="0">
              <a:defRPr b="0" sz="1000" kumimoji="0">
                <a:solidFill>
                  <a:schemeClr val="tx1"/>
                </a:solidFill>
              </a:defRPr>
            </a:lvl1pPr>
          </a:lstStyle>
          <a:p>
            <a:fld id="{18097FA3-B345-4EF1-8A13-E5725B2CD503}" type="datetimeFigureOut">
              <a:rPr lang="en-US" smtClean="0"/>
            </a:fld>
            <a:endParaRPr lang="en-US"/>
          </a:p>
        </p:txBody>
      </p:sp>
      <p:sp>
        <p:nvSpPr>
          <p:cNvPr id="1048580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457200" y="6481890"/>
            <a:ext cx="4260056" cy="300831"/>
          </a:xfrm>
          <a:prstGeom prst="rect"/>
        </p:spPr>
        <p:txBody>
          <a:bodyPr anchor="b" vert="horz"/>
          <a:lstStyle>
            <a:lvl1pPr algn="r" eaLnBrk="1" hangingPunct="1" latinLnBrk="0">
              <a:defRPr sz="1000" kumimoji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1048581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7589520" y="6480969"/>
            <a:ext cx="502920" cy="301752"/>
          </a:xfrm>
          <a:prstGeom prst="rect"/>
        </p:spPr>
        <p:txBody>
          <a:bodyPr anchor="b" vert="horz"/>
          <a:lstStyle>
            <a:lvl1pPr algn="ctr" eaLnBrk="1" hangingPunct="1" latinLnBrk="0">
              <a:defRPr sz="1200" kumimoji="0">
                <a:solidFill>
                  <a:schemeClr val="tx1"/>
                </a:solidFill>
              </a:defRPr>
            </a:lvl1pPr>
          </a:lstStyle>
          <a:p>
            <a:fld id="{81AB85D6-71AB-4576-AD86-9193CE37CF19}" type="slidenum">
              <a:rPr lang="en-US" smtClean="0"/>
            </a:fld>
            <a:endParaRPr lang="en-US"/>
          </a:p>
        </p:txBody>
      </p:sp>
    </p:spTree>
  </p:cSld>
  <p:clrMap accent1="accent1" accent2="accent2" accent3="accent3" accent4="accent4" accent5="accent5" accent6="accent6" bg1="dk1" bg2="dk2" tx1="lt1" tx2="lt2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</p:sldLayoutIdLst>
  <p:txStyles>
    <p:titleStyle>
      <a:lvl1pPr algn="l" eaLnBrk="1" hangingPunct="1" latinLnBrk="0" marL="484632" rtl="0">
        <a:spcBef>
          <a:spcPct val="0"/>
        </a:spcBef>
        <a:buNone/>
        <a:defRPr sz="4200" kern="1200" kumimoji="0">
          <a:ln w="6350">
            <a:solidFill>
              <a:schemeClr val="accent1">
                <a:shade val="43000"/>
              </a:schemeClr>
            </a:solidFill>
          </a:ln>
          <a:solidFill>
            <a:schemeClr val="accent1">
              <a:tint val="83000"/>
              <a:satMod val="150000"/>
            </a:schemeClr>
          </a:solidFill>
          <a:effectLst>
            <a:outerShdw algn="tl" blurRad="26000" dir="14500000" dist="26000" rotWithShape="0">
              <a:srgbClr val="000000">
                <a:alpha val="40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algn="l" eaLnBrk="1" hangingPunct="1" indent="-384048" latinLnBrk="0" marL="448056" rtl="0">
        <a:spcBef>
          <a:spcPct val="20000"/>
        </a:spcBef>
        <a:buClr>
          <a:schemeClr val="accent1"/>
        </a:buClr>
        <a:buSzPct val="80000"/>
        <a:buFont typeface="Wingdings 2"/>
        <a:buChar char=""/>
        <a:defRPr sz="3000" kern="1200" kumimoji="0">
          <a:solidFill>
            <a:schemeClr val="tx1"/>
          </a:solidFill>
          <a:latin typeface="+mn-lt"/>
          <a:ea typeface="+mn-ea"/>
          <a:cs typeface="+mn-cs"/>
        </a:defRPr>
      </a:lvl1pPr>
      <a:lvl2pPr algn="l" eaLnBrk="1" hangingPunct="1" indent="-285750" latinLnBrk="0" marL="822960" rtl="0">
        <a:spcBef>
          <a:spcPct val="20000"/>
        </a:spcBef>
        <a:buClr>
          <a:schemeClr val="accent1"/>
        </a:buClr>
        <a:buSzPct val="95000"/>
        <a:buFont typeface="Verdana"/>
        <a:buChar char="›"/>
        <a:defRPr sz="2600" kern="1200" kumimoji="0">
          <a:solidFill>
            <a:schemeClr val="tx1"/>
          </a:solidFill>
          <a:latin typeface="+mn-lt"/>
          <a:ea typeface="+mn-ea"/>
          <a:cs typeface="+mn-cs"/>
        </a:defRPr>
      </a:lvl2pPr>
      <a:lvl3pPr algn="l" eaLnBrk="1" hangingPunct="1" indent="-228600" latinLnBrk="0" marL="1106424" rtl="0">
        <a:spcBef>
          <a:spcPct val="20000"/>
        </a:spcBef>
        <a:buClr>
          <a:schemeClr val="accent1"/>
        </a:buClr>
        <a:buFont typeface="Wingdings 2"/>
        <a:buChar char=""/>
        <a:defRPr sz="2400" kern="1200" kumimoji="0">
          <a:solidFill>
            <a:schemeClr val="tx1"/>
          </a:solidFill>
          <a:latin typeface="+mn-lt"/>
          <a:ea typeface="+mn-ea"/>
          <a:cs typeface="+mn-cs"/>
        </a:defRPr>
      </a:lvl3pPr>
      <a:lvl4pPr algn="l" eaLnBrk="1" hangingPunct="1" indent="-210312" latinLnBrk="0" marL="1371600" rtl="0">
        <a:spcBef>
          <a:spcPct val="20000"/>
        </a:spcBef>
        <a:buClr>
          <a:schemeClr val="accent1"/>
        </a:buClr>
        <a:buFont typeface="Wingdings 2"/>
        <a:buChar char=""/>
        <a:defRPr sz="2000" kern="1200" kumimoji="0">
          <a:solidFill>
            <a:schemeClr val="tx1"/>
          </a:solidFill>
          <a:latin typeface="+mn-lt"/>
          <a:ea typeface="+mn-ea"/>
          <a:cs typeface="+mn-cs"/>
        </a:defRPr>
      </a:lvl4pPr>
      <a:lvl5pPr algn="l" eaLnBrk="1" hangingPunct="1" indent="-210312" latinLnBrk="0" marL="1600200" rtl="0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sz="1900" kern="1200" kumimoji="0">
          <a:solidFill>
            <a:schemeClr val="tx1"/>
          </a:solidFill>
          <a:latin typeface="+mn-lt"/>
          <a:ea typeface="+mn-ea"/>
          <a:cs typeface="+mn-cs"/>
        </a:defRPr>
      </a:lvl5pPr>
      <a:lvl6pPr algn="l" eaLnBrk="1" hangingPunct="1" indent="-210312" latinLnBrk="0" marL="1828800" rtl="0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sz="1800" kern="1200" kumimoji="0">
          <a:solidFill>
            <a:schemeClr val="tx1"/>
          </a:solidFill>
          <a:latin typeface="+mn-lt"/>
          <a:ea typeface="+mn-ea"/>
          <a:cs typeface="+mn-cs"/>
        </a:defRPr>
      </a:lvl6pPr>
      <a:lvl7pPr algn="l" eaLnBrk="1" hangingPunct="1" indent="-210312" latinLnBrk="0" marL="2084832" rtl="0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sz="1600" kern="1200" kumimoji="0">
          <a:solidFill>
            <a:schemeClr val="tx1"/>
          </a:solidFill>
          <a:latin typeface="+mn-lt"/>
          <a:ea typeface="+mn-ea"/>
          <a:cs typeface="+mn-cs"/>
        </a:defRPr>
      </a:lvl7pPr>
      <a:lvl8pPr algn="l" eaLnBrk="1" hangingPunct="1" indent="-182880" latinLnBrk="0" marL="2286000" rtl="0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sz="1600" kern="1200" kumimoji="0">
          <a:solidFill>
            <a:schemeClr val="tx1"/>
          </a:solidFill>
          <a:latin typeface="+mn-lt"/>
          <a:ea typeface="+mn-ea"/>
          <a:cs typeface="+mn-cs"/>
        </a:defRPr>
      </a:lvl8pPr>
      <a:lvl9pPr algn="l" eaLnBrk="1" hangingPunct="1" indent="-182880" latinLnBrk="0" marL="2514600" rtl="0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sz="1600" kern="1200" kumimoji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algn="l" eaLnBrk="1" hangingPunct="1" latinLnBrk="0" marL="0" rtl="0">
        <a:defRPr kern="1200" kumimoji="0">
          <a:solidFill>
            <a:schemeClr val="tx1"/>
          </a:solidFill>
          <a:latin typeface="+mn-lt"/>
          <a:ea typeface="+mn-ea"/>
          <a:cs typeface="+mn-cs"/>
        </a:defRPr>
      </a:lvl1pPr>
      <a:lvl2pPr algn="l" eaLnBrk="1" hangingPunct="1" latinLnBrk="0" marL="457200" rtl="0">
        <a:defRPr kern="1200" kumimoji="0">
          <a:solidFill>
            <a:schemeClr val="tx1"/>
          </a:solidFill>
          <a:latin typeface="+mn-lt"/>
          <a:ea typeface="+mn-ea"/>
          <a:cs typeface="+mn-cs"/>
        </a:defRPr>
      </a:lvl2pPr>
      <a:lvl3pPr algn="l" eaLnBrk="1" hangingPunct="1" latinLnBrk="0" marL="914400" rtl="0">
        <a:defRPr kern="1200" kumimoji="0">
          <a:solidFill>
            <a:schemeClr val="tx1"/>
          </a:solidFill>
          <a:latin typeface="+mn-lt"/>
          <a:ea typeface="+mn-ea"/>
          <a:cs typeface="+mn-cs"/>
        </a:defRPr>
      </a:lvl3pPr>
      <a:lvl4pPr algn="l" eaLnBrk="1" hangingPunct="1" latinLnBrk="0" marL="1371600" rtl="0">
        <a:defRPr kern="1200" kumimoji="0">
          <a:solidFill>
            <a:schemeClr val="tx1"/>
          </a:solidFill>
          <a:latin typeface="+mn-lt"/>
          <a:ea typeface="+mn-ea"/>
          <a:cs typeface="+mn-cs"/>
        </a:defRPr>
      </a:lvl4pPr>
      <a:lvl5pPr algn="l" eaLnBrk="1" hangingPunct="1" latinLnBrk="0" marL="1828800" rtl="0">
        <a:defRPr kern="1200" kumimoji="0">
          <a:solidFill>
            <a:schemeClr val="tx1"/>
          </a:solidFill>
          <a:latin typeface="+mn-lt"/>
          <a:ea typeface="+mn-ea"/>
          <a:cs typeface="+mn-cs"/>
        </a:defRPr>
      </a:lvl5pPr>
      <a:lvl6pPr algn="l" eaLnBrk="1" hangingPunct="1" latinLnBrk="0" marL="2286000" rtl="0">
        <a:defRPr kern="1200" kumimoji="0">
          <a:solidFill>
            <a:schemeClr val="tx1"/>
          </a:solidFill>
          <a:latin typeface="+mn-lt"/>
          <a:ea typeface="+mn-ea"/>
          <a:cs typeface="+mn-cs"/>
        </a:defRPr>
      </a:lvl6pPr>
      <a:lvl7pPr algn="l" eaLnBrk="1" hangingPunct="1" latinLnBrk="0" marL="2743200" rtl="0">
        <a:defRPr kern="1200" kumimoji="0">
          <a:solidFill>
            <a:schemeClr val="tx1"/>
          </a:solidFill>
          <a:latin typeface="+mn-lt"/>
          <a:ea typeface="+mn-ea"/>
          <a:cs typeface="+mn-cs"/>
        </a:defRPr>
      </a:lvl7pPr>
      <a:lvl8pPr algn="l" eaLnBrk="1" hangingPunct="1" latinLnBrk="0" marL="3200400" rtl="0">
        <a:defRPr kern="1200" kumimoji="0">
          <a:solidFill>
            <a:schemeClr val="tx1"/>
          </a:solidFill>
          <a:latin typeface="+mn-lt"/>
          <a:ea typeface="+mn-ea"/>
          <a:cs typeface="+mn-cs"/>
        </a:defRPr>
      </a:lvl8pPr>
      <a:lvl9pPr algn="l" eaLnBrk="1" hangingPunct="1" latinLnBrk="0" marL="3657600" rtl="0">
        <a:defRPr kern="1200" kumimoji="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4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4" name="Rectangle 6"/>
          <p:cNvSpPr/>
          <p:nvPr/>
        </p:nvSpPr>
        <p:spPr>
          <a:xfrm>
            <a:off x="0" y="0"/>
            <a:ext cx="9144000" cy="6858000"/>
          </a:xfrm>
          <a:prstGeom prst="rect"/>
          <a:gradFill flip="none" rotWithShape="1">
            <a:gsLst>
              <a:gs pos="83000">
                <a:schemeClr val="bg1">
                  <a:alpha val="11000"/>
                </a:schemeClr>
              </a:gs>
              <a:gs pos="100000">
                <a:schemeClr val="bg2">
                  <a:lumMod val="75000"/>
                  <a:alpha val="23000"/>
                </a:schemeClr>
              </a:gs>
            </a:gsLst>
            <a:path path="rect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US"/>
          </a:p>
        </p:txBody>
      </p:sp>
      <p:sp>
        <p:nvSpPr>
          <p:cNvPr id="1048605" name="Title Placeholder 1"/>
          <p:cNvSpPr>
            <a:spLocks noGrp="1"/>
          </p:cNvSpPr>
          <p:nvPr>
            <p:ph type="title"/>
          </p:nvPr>
        </p:nvSpPr>
        <p:spPr>
          <a:xfrm>
            <a:off x="688490" y="570156"/>
            <a:ext cx="7756263" cy="1054250"/>
          </a:xfrm>
          <a:prstGeom prst="rect"/>
        </p:spPr>
        <p:txBody>
          <a:bodyPr anchor="ctr" bIns="45720" lIns="91440" rIns="91440" rtlCol="0" tIns="45720" vert="horz">
            <a:noAutofit/>
          </a:bodyPr>
          <a:p>
            <a:r>
              <a:rPr lang="en-US" smtClean="0"/>
              <a:t>Click to edit Master title style</a:t>
            </a:r>
            <a:endParaRPr dirty="0" lang="en-US"/>
          </a:p>
        </p:txBody>
      </p:sp>
      <p:sp>
        <p:nvSpPr>
          <p:cNvPr id="1048606" name="Text Placeholder 2"/>
          <p:cNvSpPr>
            <a:spLocks noGrp="1"/>
          </p:cNvSpPr>
          <p:nvPr>
            <p:ph type="body" idx="1"/>
          </p:nvPr>
        </p:nvSpPr>
        <p:spPr>
          <a:xfrm>
            <a:off x="699247" y="2248347"/>
            <a:ext cx="7745505" cy="3877815"/>
          </a:xfrm>
          <a:prstGeom prst="rect"/>
        </p:spPr>
        <p:txBody>
          <a:bodyPr bIns="45720" lIns="91440" rIns="91440" rtlCol="0" tIns="45720" vert="horz">
            <a:normAutofit/>
          </a:bodyPr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 lang="en-US"/>
          </a:p>
        </p:txBody>
      </p:sp>
      <p:sp>
        <p:nvSpPr>
          <p:cNvPr id="1048607" name="Date Placeholder 3"/>
          <p:cNvSpPr>
            <a:spLocks noGrp="1"/>
          </p:cNvSpPr>
          <p:nvPr>
            <p:ph type="dt" sz="half" idx="2"/>
          </p:nvPr>
        </p:nvSpPr>
        <p:spPr>
          <a:xfrm>
            <a:off x="360378" y="6161442"/>
            <a:ext cx="2133600" cy="365125"/>
          </a:xfrm>
          <a:prstGeom prst="rect"/>
        </p:spPr>
        <p:txBody>
          <a:bodyPr anchor="ctr" bIns="45720" lIns="91440" rIns="91440" rtlCol="0" tIns="45720" vert="horz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18097FA3-B345-4EF1-8A13-E5725B2CD503}" type="datetimeFigureOut">
              <a:rPr lang="en-US" smtClean="0"/>
            </a:fld>
            <a:endParaRPr lang="en-US"/>
          </a:p>
        </p:txBody>
      </p:sp>
      <p:sp>
        <p:nvSpPr>
          <p:cNvPr id="104860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161442"/>
            <a:ext cx="2895600" cy="365125"/>
          </a:xfrm>
          <a:prstGeom prst="rect"/>
        </p:spPr>
        <p:txBody>
          <a:bodyPr anchor="ctr" bIns="45720" lIns="91440" rIns="91440" rtlCol="0" tIns="45720" vert="horz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104860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639264" y="6161442"/>
            <a:ext cx="2133600" cy="365125"/>
          </a:xfrm>
          <a:prstGeom prst="rect"/>
        </p:spPr>
        <p:txBody>
          <a:bodyPr anchor="ctr" bIns="45720" lIns="91440" rIns="91440" rtlCol="0" tIns="45720" vert="horz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81AB85D6-71AB-4576-AD86-9193CE37CF19}" type="slidenum">
              <a:rPr lang="en-US" smtClean="0"/>
            </a:fld>
            <a:endParaRPr lang="en-US"/>
          </a:p>
        </p:txBody>
      </p:sp>
    </p:spTree>
  </p:cSld>
  <p:clrMap accent1="accent1" accent2="accent2" accent3="accent3" accent4="accent4" accent5="accent5" accent6="accent6" bg1="lt1" bg2="lt2" tx1="dk1" tx2="dk2" hlink="hlink" folHlink="folHlink"/>
  <p:sldLayoutIdLst>
    <p:sldLayoutId id="2147483692" r:id="rId1"/>
    <p:sldLayoutId id="2147483693" r:id="rId2"/>
    <p:sldLayoutId id="2147483694" r:id="rId3"/>
    <p:sldLayoutId id="2147483695" r:id="rId4"/>
    <p:sldLayoutId id="2147483696" r:id="rId5"/>
    <p:sldLayoutId id="2147483697" r:id="rId6"/>
    <p:sldLayoutId id="2147483698" r:id="rId7"/>
    <p:sldLayoutId id="2147483699" r:id="rId8"/>
    <p:sldLayoutId id="2147483700" r:id="rId9"/>
    <p:sldLayoutId id="2147483701" r:id="rId10"/>
    <p:sldLayoutId id="2147483702" r:id="rId11"/>
  </p:sldLayoutIdLst>
  <p:txStyles>
    <p:titleStyle>
      <a:lvl1pPr algn="ctr" defTabSz="914400" eaLnBrk="1" hangingPunct="1" latinLnBrk="0" rtl="0">
        <a:spcBef>
          <a:spcPct val="0"/>
        </a:spcBef>
        <a:buNone/>
        <a:defRPr sz="540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algn="l" defTabSz="914400" eaLnBrk="1" hangingPunct="1" indent="-365760" latinLnBrk="0" marL="365760" rtl="0">
        <a:spcBef>
          <a:spcPct val="20000"/>
        </a:spcBef>
        <a:buClr>
          <a:schemeClr val="accent1"/>
        </a:buClr>
        <a:buFont typeface="Wingdings" pitchFamily="2" charset="2"/>
        <a:buChar char="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algn="l" defTabSz="914400" eaLnBrk="1" hangingPunct="1" indent="-365760" latinLnBrk="0" marL="777240" rtl="0">
        <a:spcBef>
          <a:spcPct val="20000"/>
        </a:spcBef>
        <a:buClr>
          <a:schemeClr val="accent1"/>
        </a:buClr>
        <a:buFont typeface="Wingdings" pitchFamily="2" charset="2"/>
        <a:buChar char=""/>
        <a:defRPr sz="22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algn="l" defTabSz="914400" eaLnBrk="1" hangingPunct="1" indent="-365760" latinLnBrk="0" marL="1143000" rtl="0">
        <a:spcBef>
          <a:spcPct val="20000"/>
        </a:spcBef>
        <a:buClr>
          <a:schemeClr val="accent1"/>
        </a:buClr>
        <a:buFont typeface="Wingdings" pitchFamily="2" charset="2"/>
        <a:buChar char=""/>
        <a:defRPr sz="20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algn="l" defTabSz="914400" eaLnBrk="1" hangingPunct="1" indent="-320040" latinLnBrk="0" marL="1508760" rtl="0">
        <a:spcBef>
          <a:spcPct val="20000"/>
        </a:spcBef>
        <a:buClr>
          <a:schemeClr val="accent1"/>
        </a:buClr>
        <a:buFont typeface="Wingdings" pitchFamily="2" charset="2"/>
        <a:buChar char="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algn="l" defTabSz="914400" eaLnBrk="1" hangingPunct="1" indent="-320040" latinLnBrk="0" marL="1828800" rtl="0">
        <a:spcBef>
          <a:spcPct val="20000"/>
        </a:spcBef>
        <a:buClr>
          <a:schemeClr val="accent1"/>
        </a:buClr>
        <a:buFont typeface="Wingdings" pitchFamily="2" charset="2"/>
        <a:buChar char="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algn="l" defTabSz="914400" eaLnBrk="1" hangingPunct="1" indent="-274320" latinLnBrk="0" marL="2148840" rtl="0">
        <a:spcBef>
          <a:spcPts val="400"/>
        </a:spcBef>
        <a:buClr>
          <a:schemeClr val="accent1"/>
        </a:buClr>
        <a:buFont typeface="Wingdings" pitchFamily="2" charset="2"/>
        <a:buChar char="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indent="-274320" latinLnBrk="0" marL="2468880" rtl="0">
        <a:spcBef>
          <a:spcPts val="400"/>
        </a:spcBef>
        <a:buClr>
          <a:schemeClr val="accent1"/>
        </a:buClr>
        <a:buFont typeface="Wingdings" pitchFamily="2" charset="2"/>
        <a:buChar char="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indent="-274320" latinLnBrk="0" marL="2788920" rtl="0">
        <a:spcBef>
          <a:spcPts val="400"/>
        </a:spcBef>
        <a:buClr>
          <a:schemeClr val="accent1"/>
        </a:buClr>
        <a:buFont typeface="Wingdings" pitchFamily="2" charset="2"/>
        <a:buChar char="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indent="-274320" latinLnBrk="0" marL="3108960" rtl="0">
        <a:spcBef>
          <a:spcPts val="400"/>
        </a:spcBef>
        <a:buClr>
          <a:schemeClr val="accent1"/>
        </a:buClr>
        <a:buFont typeface="Wingdings" pitchFamily="2" charset="2"/>
        <a:buChar char="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914400" eaLnBrk="1" hangingPunct="1" latinLnBrk="0" marL="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latinLnBrk="0" marL="4572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latinLnBrk="0" marL="9144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latinLnBrk="0" marL="13716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latinLnBrk="0" marL="18288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latinLnBrk="0" marL="22860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latinLnBrk="0" marL="27432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latinLnBrk="0" marL="32004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latinLnBrk="0" marL="36576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3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9" name="Rounded Rectangle 6"/>
          <p:cNvSpPr/>
          <p:nvPr/>
        </p:nvSpPr>
        <p:spPr>
          <a:xfrm>
            <a:off x="304800" y="329184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algn="tl" blurRad="76200" dir="5400000" dist="50800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 eaLnBrk="1" hangingPunct="1" latinLnBrk="0"/>
            <a:endParaRPr kumimoji="0" lang="en-US"/>
          </a:p>
        </p:txBody>
      </p:sp>
      <p:sp>
        <p:nvSpPr>
          <p:cNvPr id="1048590" name="Rounded Rectangle 8"/>
          <p:cNvSpPr/>
          <p:nvPr/>
        </p:nvSpPr>
        <p:spPr>
          <a:xfrm>
            <a:off x="418596" y="434162"/>
            <a:ext cx="8306809" cy="5486400"/>
          </a:xfrm>
          <a:prstGeom prst="roundRect">
            <a:avLst>
              <a:gd name="adj" fmla="val 2127"/>
            </a:avLst>
          </a:prstGeom>
          <a:gradFill rotWithShape="1">
            <a:gsLst>
              <a:gs pos="0">
                <a:schemeClr val="bg1">
                  <a:tint val="75000"/>
                  <a:satMod val="150000"/>
                </a:schemeClr>
              </a:gs>
              <a:gs pos="55000">
                <a:schemeClr val="bg1">
                  <a:shade val="75000"/>
                  <a:satMod val="100000"/>
                </a:schemeClr>
              </a:gs>
              <a:gs pos="100000">
                <a:schemeClr val="bg1">
                  <a:shade val="35000"/>
                  <a:satMod val="100000"/>
                </a:schemeClr>
              </a:gs>
            </a:gsLst>
            <a:path path="circle">
              <a:fillToRect l="50000" t="175000" r="50000" b="-75000"/>
            </a:path>
          </a:gra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 eaLnBrk="1" hangingPunct="1" latinLnBrk="0"/>
            <a:endParaRPr kumimoji="0" lang="en-US"/>
          </a:p>
        </p:txBody>
      </p:sp>
      <p:sp>
        <p:nvSpPr>
          <p:cNvPr id="1048591" name="Title Placeholder 12"/>
          <p:cNvSpPr>
            <a:spLocks noGrp="1"/>
          </p:cNvSpPr>
          <p:nvPr>
            <p:ph type="title"/>
          </p:nvPr>
        </p:nvSpPr>
        <p:spPr>
          <a:xfrm>
            <a:off x="502920" y="4985590"/>
            <a:ext cx="8183880" cy="1051560"/>
          </a:xfrm>
          <a:prstGeom prst="rect"/>
        </p:spPr>
        <p:txBody>
          <a:bodyPr anchor="b" vert="horz">
            <a:normAutofit/>
          </a:bodyPr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048592" name="Text Placeholder 3"/>
          <p:cNvSpPr>
            <a:spLocks noGrp="1"/>
          </p:cNvSpPr>
          <p:nvPr>
            <p:ph type="body" idx="1"/>
          </p:nvPr>
        </p:nvSpPr>
        <p:spPr>
          <a:xfrm>
            <a:off x="502920" y="530352"/>
            <a:ext cx="8183880" cy="4187952"/>
          </a:xfrm>
          <a:prstGeom prst="rect"/>
        </p:spPr>
        <p:txBody>
          <a:bodyPr lIns="182880" tIns="91440" vert="horz">
            <a:normAutofit/>
          </a:bodyPr>
          <a:p>
            <a:pPr eaLnBrk="1" hangingPunct="1" latinLnBrk="0" lvl="0"/>
            <a:r>
              <a:rPr kumimoji="0" lang="en-US" smtClean="0"/>
              <a:t>Click to edit Master text styles</a:t>
            </a:r>
          </a:p>
          <a:p>
            <a:pPr eaLnBrk="1" hangingPunct="1" latinLnBrk="0" lvl="1"/>
            <a:r>
              <a:rPr kumimoji="0" lang="en-US" smtClean="0"/>
              <a:t>Second level</a:t>
            </a:r>
          </a:p>
          <a:p>
            <a:pPr eaLnBrk="1" hangingPunct="1" latinLnBrk="0" lvl="2"/>
            <a:r>
              <a:rPr kumimoji="0" lang="en-US" smtClean="0"/>
              <a:t>Third level</a:t>
            </a:r>
          </a:p>
          <a:p>
            <a:pPr eaLnBrk="1" hangingPunct="1" latinLnBrk="0" lvl="3"/>
            <a:r>
              <a:rPr kumimoji="0" lang="en-US" smtClean="0"/>
              <a:t>Fourth level</a:t>
            </a:r>
          </a:p>
          <a:p>
            <a:pPr eaLnBrk="1" hangingPunct="1" latinLnBrk="0" lvl="4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48593" name="Date Placeholder 24"/>
          <p:cNvSpPr>
            <a:spLocks noGrp="1"/>
          </p:cNvSpPr>
          <p:nvPr>
            <p:ph type="dt" sz="half" idx="2"/>
          </p:nvPr>
        </p:nvSpPr>
        <p:spPr>
          <a:xfrm>
            <a:off x="3776328" y="6111875"/>
            <a:ext cx="2286000" cy="365125"/>
          </a:xfrm>
          <a:prstGeom prst="rect"/>
        </p:spPr>
        <p:txBody>
          <a:bodyPr anchor="b" vert="horz"/>
          <a:lstStyle>
            <a:lvl1pPr algn="r" eaLnBrk="1" hangingPunct="1" latinLnBrk="0">
              <a:defRPr sz="1000" kumimoji="0">
                <a:solidFill>
                  <a:schemeClr val="bg2">
                    <a:shade val="50000"/>
                  </a:schemeClr>
                </a:solidFill>
              </a:defRPr>
            </a:lvl1pPr>
          </a:lstStyle>
          <a:p>
            <a:fld id="{18097FA3-B345-4EF1-8A13-E5725B2CD503}" type="datetimeFigureOut">
              <a:rPr lang="en-US" smtClean="0"/>
            </a:fld>
            <a:endParaRPr lang="en-US"/>
          </a:p>
        </p:txBody>
      </p:sp>
      <p:sp>
        <p:nvSpPr>
          <p:cNvPr id="1048594" name="Footer Placeholder 17"/>
          <p:cNvSpPr>
            <a:spLocks noGrp="1"/>
          </p:cNvSpPr>
          <p:nvPr>
            <p:ph type="ftr" sz="quarter" idx="3"/>
          </p:nvPr>
        </p:nvSpPr>
        <p:spPr>
          <a:xfrm>
            <a:off x="6062328" y="6111875"/>
            <a:ext cx="2286000" cy="365125"/>
          </a:xfrm>
          <a:prstGeom prst="rect"/>
        </p:spPr>
        <p:txBody>
          <a:bodyPr anchor="b" vert="horz"/>
          <a:lstStyle>
            <a:lvl1pPr algn="l" eaLnBrk="1" hangingPunct="1" latinLnBrk="0">
              <a:defRPr sz="1000" kumimoji="0">
                <a:solidFill>
                  <a:schemeClr val="bg2">
                    <a:shade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04859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348328" y="6111875"/>
            <a:ext cx="457200" cy="365125"/>
          </a:xfrm>
          <a:prstGeom prst="rect"/>
        </p:spPr>
        <p:txBody>
          <a:bodyPr anchor="b" vert="horz"/>
          <a:lstStyle>
            <a:lvl1pPr algn="r" eaLnBrk="1" hangingPunct="1" latinLnBrk="0">
              <a:defRPr sz="1000" kumimoji="0">
                <a:solidFill>
                  <a:schemeClr val="bg2">
                    <a:shade val="50000"/>
                  </a:schemeClr>
                </a:solidFill>
              </a:defRPr>
            </a:lvl1pPr>
          </a:lstStyle>
          <a:p>
            <a:fld id="{81AB85D6-71AB-4576-AD86-9193CE37CF19}" type="slidenum">
              <a:rPr lang="en-US" smtClean="0"/>
            </a:fld>
            <a:endParaRPr lang="en-US"/>
          </a:p>
        </p:txBody>
      </p:sp>
    </p:spTree>
  </p:cSld>
  <p:clrMap accent1="accent1" accent2="accent2" accent3="accent3" accent4="accent4" accent5="accent5" accent6="accent6" bg1="lt1" bg2="lt2" tx1="dk1" tx2="dk2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</p:sldLayoutIdLst>
  <p:txStyles>
    <p:titleStyle>
      <a:lvl1pPr algn="l" eaLnBrk="1" hangingPunct="1" latinLnBrk="0" rtl="0">
        <a:spcBef>
          <a:spcPct val="0"/>
        </a:spcBef>
        <a:buNone/>
        <a:defRPr b="1" sz="3600" kern="1200" kumimoji="0">
          <a:solidFill>
            <a:schemeClr val="accent1">
              <a:tint val="88000"/>
              <a:satMod val="150000"/>
            </a:schemeClr>
          </a:solidFill>
          <a:effectLst>
            <a:outerShdw algn="tl" blurRad="53975" dir="5400000" dist="22860" rotWithShape="0">
              <a:srgbClr val="000000">
                <a:alpha val="55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algn="l" eaLnBrk="1" hangingPunct="1" indent="-265176" latinLnBrk="0" marL="265176" rtl="0">
        <a:spcBef>
          <a:spcPts val="250"/>
        </a:spcBef>
        <a:buClr>
          <a:schemeClr val="accent1"/>
        </a:buClr>
        <a:buSzPct val="80000"/>
        <a:buFont typeface="Wingdings 2"/>
        <a:buChar char=""/>
        <a:defRPr sz="2800" kern="1200" kumimoji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algn="l" eaLnBrk="1" hangingPunct="1" indent="-201168" latinLnBrk="0" marL="548640" rtl="0">
        <a:spcBef>
          <a:spcPts val="250"/>
        </a:spcBef>
        <a:buClr>
          <a:schemeClr val="accent1"/>
        </a:buClr>
        <a:buSzPct val="100000"/>
        <a:buFont typeface="Verdana"/>
        <a:buChar char="◦"/>
        <a:defRPr sz="2400" kern="1200" kumimoji="0">
          <a:solidFill>
            <a:schemeClr val="tx1"/>
          </a:solidFill>
          <a:latin typeface="+mn-lt"/>
          <a:ea typeface="+mn-ea"/>
          <a:cs typeface="+mn-cs"/>
        </a:defRPr>
      </a:lvl2pPr>
      <a:lvl3pPr algn="l" eaLnBrk="1" hangingPunct="1" indent="-182880" latinLnBrk="0" marL="786384" rtl="0">
        <a:spcBef>
          <a:spcPts val="250"/>
        </a:spcBef>
        <a:buClr>
          <a:schemeClr val="accent2">
            <a:tint val="85000"/>
            <a:satMod val="285000"/>
          </a:schemeClr>
        </a:buClr>
        <a:buSzPct val="100000"/>
        <a:buFont typeface="Wingdings 2"/>
        <a:buChar char=""/>
        <a:defRPr sz="2200" kern="1200" kumimoji="0">
          <a:solidFill>
            <a:schemeClr val="tx1"/>
          </a:solidFill>
          <a:latin typeface="+mn-lt"/>
          <a:ea typeface="+mn-ea"/>
          <a:cs typeface="+mn-cs"/>
        </a:defRPr>
      </a:lvl3pPr>
      <a:lvl4pPr algn="l" eaLnBrk="1" hangingPunct="1" indent="-182880" latinLnBrk="0" marL="1024128" rtl="0">
        <a:spcBef>
          <a:spcPts val="230"/>
        </a:spcBef>
        <a:buClr>
          <a:schemeClr val="accent2">
            <a:tint val="85000"/>
            <a:satMod val="285000"/>
          </a:schemeClr>
        </a:buClr>
        <a:buSzPct val="112000"/>
        <a:buFont typeface="Verdana"/>
        <a:buChar char="◦"/>
        <a:defRPr sz="1900" kern="1200" kumimoji="0">
          <a:solidFill>
            <a:schemeClr val="tx1"/>
          </a:solidFill>
          <a:latin typeface="+mn-lt"/>
          <a:ea typeface="+mn-ea"/>
          <a:cs typeface="+mn-cs"/>
        </a:defRPr>
      </a:lvl4pPr>
      <a:lvl5pPr algn="l" eaLnBrk="1" hangingPunct="1" indent="-182880" latinLnBrk="0" marL="1280160" rtl="0">
        <a:spcBef>
          <a:spcPts val="250"/>
        </a:spcBef>
        <a:buClr>
          <a:schemeClr val="accent3">
            <a:tint val="85000"/>
            <a:satMod val="275000"/>
          </a:schemeClr>
        </a:buClr>
        <a:buSzPct val="100000"/>
        <a:buFont typeface="Wingdings 2"/>
        <a:buChar char=""/>
        <a:defRPr sz="1800" kern="1200" kumimoji="0">
          <a:solidFill>
            <a:schemeClr val="tx1"/>
          </a:solidFill>
          <a:latin typeface="+mn-lt"/>
          <a:ea typeface="+mn-ea"/>
          <a:cs typeface="+mn-cs"/>
        </a:defRPr>
      </a:lvl5pPr>
      <a:lvl6pPr algn="l" eaLnBrk="1" hangingPunct="1" indent="-182880" latinLnBrk="0" marL="1490472" rtl="0">
        <a:spcBef>
          <a:spcPts val="250"/>
        </a:spcBef>
        <a:buClr>
          <a:schemeClr val="accent3">
            <a:tint val="85000"/>
            <a:satMod val="275000"/>
          </a:schemeClr>
        </a:buClr>
        <a:buSzPct val="100000"/>
        <a:buFont typeface="Verdana"/>
        <a:buChar char="◦"/>
        <a:defRPr baseline="0" sz="1700" kern="1200" kumimoji="0">
          <a:solidFill>
            <a:schemeClr val="tx1"/>
          </a:solidFill>
          <a:latin typeface="+mn-lt"/>
          <a:ea typeface="+mn-ea"/>
          <a:cs typeface="+mn-cs"/>
        </a:defRPr>
      </a:lvl6pPr>
      <a:lvl7pPr algn="l" eaLnBrk="1" hangingPunct="1" indent="-182880" latinLnBrk="0" marL="1700784" rtl="0">
        <a:spcBef>
          <a:spcPts val="255"/>
        </a:spcBef>
        <a:buClr>
          <a:schemeClr val="accent3">
            <a:tint val="85000"/>
            <a:satMod val="275000"/>
          </a:schemeClr>
        </a:buClr>
        <a:buSzPct val="100000"/>
        <a:buFont typeface="Wingdings 2"/>
        <a:buChar char=""/>
        <a:defRPr sz="1500" kern="1200" kumimoji="0">
          <a:solidFill>
            <a:schemeClr val="tx1"/>
          </a:solidFill>
          <a:latin typeface="+mn-lt"/>
          <a:ea typeface="+mn-ea"/>
          <a:cs typeface="+mn-cs"/>
        </a:defRPr>
      </a:lvl7pPr>
      <a:lvl8pPr algn="l" eaLnBrk="1" hangingPunct="1" indent="-182880" latinLnBrk="0" marL="1920240" rtl="0">
        <a:spcBef>
          <a:spcPts val="257"/>
        </a:spcBef>
        <a:buClr>
          <a:schemeClr val="accent3">
            <a:tint val="85000"/>
            <a:satMod val="275000"/>
          </a:schemeClr>
        </a:buClr>
        <a:buSzPct val="100000"/>
        <a:buFont typeface="Verdana"/>
        <a:buChar char="◦"/>
        <a:defRPr baseline="0" sz="1500" kern="1200" kumimoji="0">
          <a:solidFill>
            <a:schemeClr val="tx1"/>
          </a:solidFill>
          <a:latin typeface="+mn-lt"/>
          <a:ea typeface="+mn-ea"/>
          <a:cs typeface="+mn-cs"/>
        </a:defRPr>
      </a:lvl8pPr>
      <a:lvl9pPr algn="l" eaLnBrk="1" hangingPunct="1" indent="-182880" latinLnBrk="0" marL="2148840" rtl="0">
        <a:spcBef>
          <a:spcPts val="255"/>
        </a:spcBef>
        <a:buClr>
          <a:schemeClr val="accent3">
            <a:tint val="85000"/>
            <a:satMod val="275000"/>
          </a:schemeClr>
        </a:buClr>
        <a:buSzPct val="100000"/>
        <a:buFont typeface="Wingdings 2"/>
        <a:buChar char=""/>
        <a:defRPr sz="1500" kern="1200" kumimoji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algn="l" eaLnBrk="1" hangingPunct="1" latinLnBrk="0" marL="0" rtl="0">
        <a:defRPr kern="1200" kumimoji="0">
          <a:solidFill>
            <a:schemeClr val="tx1"/>
          </a:solidFill>
          <a:latin typeface="+mn-lt"/>
          <a:ea typeface="+mn-ea"/>
          <a:cs typeface="+mn-cs"/>
        </a:defRPr>
      </a:lvl1pPr>
      <a:lvl2pPr algn="l" eaLnBrk="1" hangingPunct="1" latinLnBrk="0" marL="457200" rtl="0">
        <a:defRPr kern="1200" kumimoji="0">
          <a:solidFill>
            <a:schemeClr val="tx1"/>
          </a:solidFill>
          <a:latin typeface="+mn-lt"/>
          <a:ea typeface="+mn-ea"/>
          <a:cs typeface="+mn-cs"/>
        </a:defRPr>
      </a:lvl2pPr>
      <a:lvl3pPr algn="l" eaLnBrk="1" hangingPunct="1" latinLnBrk="0" marL="914400" rtl="0">
        <a:defRPr kern="1200" kumimoji="0">
          <a:solidFill>
            <a:schemeClr val="tx1"/>
          </a:solidFill>
          <a:latin typeface="+mn-lt"/>
          <a:ea typeface="+mn-ea"/>
          <a:cs typeface="+mn-cs"/>
        </a:defRPr>
      </a:lvl3pPr>
      <a:lvl4pPr algn="l" eaLnBrk="1" hangingPunct="1" latinLnBrk="0" marL="1371600" rtl="0">
        <a:defRPr kern="1200" kumimoji="0">
          <a:solidFill>
            <a:schemeClr val="tx1"/>
          </a:solidFill>
          <a:latin typeface="+mn-lt"/>
          <a:ea typeface="+mn-ea"/>
          <a:cs typeface="+mn-cs"/>
        </a:defRPr>
      </a:lvl4pPr>
      <a:lvl5pPr algn="l" eaLnBrk="1" hangingPunct="1" latinLnBrk="0" marL="1828800" rtl="0">
        <a:defRPr kern="1200" kumimoji="0">
          <a:solidFill>
            <a:schemeClr val="tx1"/>
          </a:solidFill>
          <a:latin typeface="+mn-lt"/>
          <a:ea typeface="+mn-ea"/>
          <a:cs typeface="+mn-cs"/>
        </a:defRPr>
      </a:lvl5pPr>
      <a:lvl6pPr algn="l" eaLnBrk="1" hangingPunct="1" latinLnBrk="0" marL="2286000" rtl="0">
        <a:defRPr kern="1200" kumimoji="0">
          <a:solidFill>
            <a:schemeClr val="tx1"/>
          </a:solidFill>
          <a:latin typeface="+mn-lt"/>
          <a:ea typeface="+mn-ea"/>
          <a:cs typeface="+mn-cs"/>
        </a:defRPr>
      </a:lvl6pPr>
      <a:lvl7pPr algn="l" eaLnBrk="1" hangingPunct="1" latinLnBrk="0" marL="2743200" rtl="0">
        <a:defRPr kern="1200" kumimoji="0">
          <a:solidFill>
            <a:schemeClr val="tx1"/>
          </a:solidFill>
          <a:latin typeface="+mn-lt"/>
          <a:ea typeface="+mn-ea"/>
          <a:cs typeface="+mn-cs"/>
        </a:defRPr>
      </a:lvl7pPr>
      <a:lvl8pPr algn="l" eaLnBrk="1" hangingPunct="1" latinLnBrk="0" marL="3200400" rtl="0">
        <a:defRPr kern="1200" kumimoji="0">
          <a:solidFill>
            <a:schemeClr val="tx1"/>
          </a:solidFill>
          <a:latin typeface="+mn-lt"/>
          <a:ea typeface="+mn-ea"/>
          <a:cs typeface="+mn-cs"/>
        </a:defRPr>
      </a:lvl8pPr>
      <a:lvl9pPr algn="l" eaLnBrk="1" hangingPunct="1" latinLnBrk="0" marL="3657600" rtl="0">
        <a:defRPr kern="1200" kumimoji="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2.xml"/></Relationships>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2.xml"/></Relationships>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2.xml"/></Relationships>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12.xml"/></Relationships>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2.xml"/></Relationships>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2.xml"/></Relationships>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3.xml"/></Relationships>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2.xml"/></Relationships>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5" name="Picture 5"/>
          <p:cNvPicPr>
            <a:picLocks noChangeAspect="1" noChangeArrowheads="1"/>
          </p:cNvPicPr>
          <p:nvPr/>
        </p:nvPicPr>
        <p:blipFill>
          <a:blip xmlns:r="http://schemas.openxmlformats.org/officeDocument/2006/relationships" r:embed="rId1"/>
          <a:srcRect/>
          <a:stretch>
            <a:fillRect/>
          </a:stretch>
        </p:blipFill>
        <p:spPr bwMode="auto">
          <a:xfrm>
            <a:off x="1" y="0"/>
            <a:ext cx="9144000" cy="6857999"/>
          </a:xfrm>
          <a:prstGeom prst="rect"/>
          <a:noFill/>
          <a:ln>
            <a:noFill/>
          </a:ln>
          <a:effectLst/>
        </p:spPr>
      </p:pic>
      <p:sp>
        <p:nvSpPr>
          <p:cNvPr id="1048618" name="Title 1"/>
          <p:cNvSpPr>
            <a:spLocks noGrp="1"/>
          </p:cNvSpPr>
          <p:nvPr>
            <p:ph type="ctrTitle"/>
          </p:nvPr>
        </p:nvSpPr>
        <p:spPr>
          <a:xfrm>
            <a:off x="533400" y="2362200"/>
            <a:ext cx="7924800" cy="1905000"/>
          </a:xfrm>
        </p:spPr>
        <p:txBody>
          <a:bodyPr/>
          <a:p>
            <a:r>
              <a:rPr dirty="0" lang="en-US" smtClean="0">
                <a:solidFill>
                  <a:srgbClr val="FFFFFF"/>
                </a:solidFill>
              </a:rPr>
              <a:t>BSD LICENSE</a:t>
            </a:r>
            <a:br>
              <a:rPr dirty="0" lang="en-US" smtClean="0">
                <a:solidFill>
                  <a:srgbClr val="FFFFFF"/>
                </a:solidFill>
              </a:rPr>
            </a:br>
            <a:r>
              <a:rPr dirty="0" lang="en-US" smtClean="0">
                <a:solidFill>
                  <a:srgbClr val="FFFFFF"/>
                </a:solidFill>
              </a:rPr>
              <a:t>(3 CLAUSE)</a:t>
            </a:r>
            <a:endParaRPr dirty="0" lang="en-US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6" name="Content Placeholder 2"/>
          <p:cNvSpPr>
            <a:spLocks noGrp="1"/>
          </p:cNvSpPr>
          <p:nvPr>
            <p:ph idx="1"/>
          </p:nvPr>
        </p:nvSpPr>
        <p:spPr>
          <a:xfrm>
            <a:off x="457200" y="838200"/>
            <a:ext cx="8077200" cy="5105400"/>
          </a:xfrm>
        </p:spPr>
        <p:txBody>
          <a:bodyPr>
            <a:noAutofit/>
          </a:bodyPr>
          <a:p>
            <a:r>
              <a:rPr b="1" dirty="0" sz="1800" lang="en-US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Copyright (c) &lt;year&gt; &lt;copyright holder&gt;.</a:t>
            </a:r>
          </a:p>
          <a:p>
            <a:r>
              <a:rPr b="1" dirty="0" sz="1800" lang="en-US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All rights reserved.</a:t>
            </a:r>
          </a:p>
          <a:p>
            <a:endParaRPr b="1" dirty="0" sz="1800" lang="en-US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b="1" dirty="0" sz="1800" lang="en-US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Redistribution and use in source and binary forms are permitted</a:t>
            </a:r>
          </a:p>
          <a:p>
            <a:r>
              <a:rPr b="1" dirty="0" sz="1800" lang="en-US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provided that the above copyright notice and this paragraph are</a:t>
            </a:r>
          </a:p>
          <a:p>
            <a:r>
              <a:rPr b="1" dirty="0" sz="1800" lang="en-US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duplicated in all such forms and that any documentation,</a:t>
            </a:r>
          </a:p>
          <a:p>
            <a:r>
              <a:rPr b="1" dirty="0" sz="1800" lang="en-US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advertising materials, and other materials related to such</a:t>
            </a:r>
          </a:p>
          <a:p>
            <a:r>
              <a:rPr b="1" dirty="0" sz="1800" lang="en-US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distribution and use acknowledge that the software was developed</a:t>
            </a:r>
          </a:p>
          <a:p>
            <a:r>
              <a:rPr b="1" dirty="0" sz="1800" lang="en-US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by the &lt;organization&gt;. The name of the</a:t>
            </a:r>
          </a:p>
          <a:p>
            <a:r>
              <a:rPr b="1" dirty="0" sz="1800" lang="en-US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&lt;organization&gt; may not be used to endorse or promote products derived</a:t>
            </a:r>
          </a:p>
          <a:p>
            <a:r>
              <a:rPr b="1" dirty="0" sz="1800" lang="en-US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from this software without specific prior written permission.</a:t>
            </a:r>
          </a:p>
          <a:p>
            <a:r>
              <a:rPr b="1" dirty="0" sz="1800" lang="en-US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THIS SOFTWARE IS PROVIDED ``AS IS'' AND WITHOUT ANY EXPRESS OR</a:t>
            </a:r>
          </a:p>
          <a:p>
            <a:r>
              <a:rPr b="1" dirty="0" sz="1800" lang="en-US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IMPLIED WARRANTIES, INCLUDING, WITHOUT LIMITATION, THE IMPLIED</a:t>
            </a:r>
          </a:p>
          <a:p>
            <a:r>
              <a:rPr b="1" dirty="0" sz="1800" lang="en-US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WARRANTIES OF MERCHANTABILITY AND FITNESS FOR A PARTICULAR PURPOSE.</a:t>
            </a:r>
            <a:endParaRPr b="1" dirty="0" sz="1800" lang="en-US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4" name="Picture 3"/>
          <p:cNvPicPr>
            <a:picLocks noChangeAspect="1" noChangeArrowheads="1"/>
          </p:cNvPicPr>
          <p:nvPr/>
        </p:nvPicPr>
        <p:blipFill>
          <a:blip xmlns:r="http://schemas.openxmlformats.org/officeDocument/2006/relationships" r:embed="rId1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/>
          <a:noFill/>
          <a:ln>
            <a:noFill/>
          </a:ln>
          <a:effectLst/>
        </p:spPr>
      </p:pic>
      <p:sp>
        <p:nvSpPr>
          <p:cNvPr id="1048617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239000" cy="1984375"/>
          </a:xfrm>
        </p:spPr>
        <p:txBody>
          <a:bodyPr/>
          <a:p>
            <a:r>
              <a:rPr dirty="0" lang="en-US" u="sng" smtClean="0">
                <a:solidFill>
                  <a:schemeClr val="bg1"/>
                </a:solidFill>
                <a:latin typeface="Arial Black" pitchFamily="34" charset="0"/>
              </a:rPr>
              <a:t>POPULARITY</a:t>
            </a:r>
            <a:endParaRPr dirty="0" lang="en-US" u="sng">
              <a:solidFill>
                <a:schemeClr val="bg1"/>
              </a:solidFill>
              <a:latin typeface="Arial Black" pitchFamily="34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6" name="Subtitle 2"/>
          <p:cNvSpPr>
            <a:spLocks noGrp="1"/>
          </p:cNvSpPr>
          <p:nvPr>
            <p:ph type="subTitle" idx="1"/>
          </p:nvPr>
        </p:nvSpPr>
        <p:spPr>
          <a:xfrm>
            <a:off x="533400" y="1066800"/>
            <a:ext cx="8077200" cy="4419600"/>
          </a:xfrm>
        </p:spPr>
        <p:txBody>
          <a:bodyPr>
            <a:normAutofit fontScale="95833" lnSpcReduction="20000"/>
          </a:bodyPr>
          <a:p>
            <a:pPr algn="l"/>
            <a:endParaRPr dirty="0" lang="en-US" smtClean="0"/>
          </a:p>
          <a:p>
            <a:pPr algn="l" indent="-457200" marL="457200">
              <a:buClr>
                <a:schemeClr val="accent4">
                  <a:lumMod val="50000"/>
                </a:schemeClr>
              </a:buClr>
              <a:buFont typeface="Wingdings" pitchFamily="2" charset="2"/>
              <a:buChar char="Ø"/>
            </a:pPr>
            <a:r>
              <a:rPr dirty="0" sz="3600" lang="en-US" smtClean="0">
                <a:solidFill>
                  <a:schemeClr val="bg1"/>
                </a:solidFill>
                <a:latin typeface="Aparajita" pitchFamily="34" charset="0"/>
                <a:cs typeface="Aparajita" pitchFamily="34" charset="0"/>
              </a:rPr>
              <a:t>No strict terms.</a:t>
            </a:r>
          </a:p>
          <a:p>
            <a:pPr algn="l" indent="-457200" marL="457200">
              <a:buClr>
                <a:schemeClr val="accent4">
                  <a:lumMod val="50000"/>
                </a:schemeClr>
              </a:buClr>
              <a:buFont typeface="Wingdings" pitchFamily="2" charset="2"/>
              <a:buChar char="Ø"/>
            </a:pPr>
            <a:r>
              <a:rPr dirty="0" sz="3600" lang="en-US" smtClean="0">
                <a:solidFill>
                  <a:schemeClr val="bg1"/>
                </a:solidFill>
                <a:latin typeface="Aparajita" pitchFamily="34" charset="0"/>
                <a:cs typeface="Aparajita" pitchFamily="34" charset="0"/>
              </a:rPr>
              <a:t>The license authors expect developers to include acknowledgement .</a:t>
            </a:r>
          </a:p>
          <a:p>
            <a:pPr algn="l" indent="-457200" marL="457200">
              <a:buClr>
                <a:schemeClr val="accent4">
                  <a:lumMod val="50000"/>
                </a:schemeClr>
              </a:buClr>
              <a:buFont typeface="Wingdings" pitchFamily="2" charset="2"/>
              <a:buChar char="Ø"/>
            </a:pPr>
            <a:r>
              <a:rPr dirty="0" sz="3600" lang="en-US" smtClean="0">
                <a:solidFill>
                  <a:schemeClr val="bg1"/>
                </a:solidFill>
                <a:latin typeface="Aparajita" pitchFamily="34" charset="0"/>
                <a:cs typeface="Aparajita" pitchFamily="34" charset="0"/>
              </a:rPr>
              <a:t>We can change product name and redistribute.</a:t>
            </a:r>
          </a:p>
          <a:p>
            <a:pPr algn="l" indent="-457200" marL="457200">
              <a:buClr>
                <a:schemeClr val="accent4">
                  <a:lumMod val="50000"/>
                </a:schemeClr>
              </a:buClr>
              <a:buFont typeface="Wingdings" pitchFamily="2" charset="2"/>
              <a:buChar char="Ø"/>
            </a:pPr>
            <a:r>
              <a:rPr dirty="0" sz="3600" lang="en-US" smtClean="0">
                <a:solidFill>
                  <a:schemeClr val="bg1"/>
                </a:solidFill>
                <a:latin typeface="Aparajita" pitchFamily="34" charset="0"/>
                <a:cs typeface="Aparajita" pitchFamily="34" charset="0"/>
              </a:rPr>
              <a:t>It </a:t>
            </a:r>
            <a:r>
              <a:rPr dirty="0" sz="3600" lang="en-US" err="1" smtClean="0">
                <a:solidFill>
                  <a:schemeClr val="bg1"/>
                </a:solidFill>
                <a:latin typeface="Aparajita" pitchFamily="34" charset="0"/>
                <a:cs typeface="Aparajita" pitchFamily="34" charset="0"/>
              </a:rPr>
              <a:t>dosen’t</a:t>
            </a:r>
            <a:r>
              <a:rPr dirty="0" sz="3600" lang="en-US" smtClean="0">
                <a:solidFill>
                  <a:schemeClr val="bg1"/>
                </a:solidFill>
                <a:latin typeface="Aparajita" pitchFamily="34" charset="0"/>
                <a:cs typeface="Aparajita" pitchFamily="34" charset="0"/>
              </a:rPr>
              <a:t> impose any strict terms or grant explicit patent rights</a:t>
            </a:r>
            <a:r>
              <a:rPr dirty="0" lang="en-US" smtClean="0">
                <a:solidFill>
                  <a:schemeClr val="bg1"/>
                </a:solidFill>
              </a:rPr>
              <a:t>. </a:t>
            </a:r>
            <a:endParaRPr dirty="0" lang="en-US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3" name="Subtitle 2"/>
          <p:cNvSpPr>
            <a:spLocks noGrp="1"/>
          </p:cNvSpPr>
          <p:nvPr>
            <p:ph type="subTitle" idx="1"/>
          </p:nvPr>
        </p:nvSpPr>
        <p:spPr>
          <a:xfrm>
            <a:off x="1219200" y="2590800"/>
            <a:ext cx="6400800" cy="762000"/>
          </a:xfrm>
        </p:spPr>
        <p:txBody>
          <a:bodyPr>
            <a:noAutofit/>
          </a:bodyPr>
          <a:p>
            <a:r>
              <a:rPr b="1" dirty="0" sz="5400" lang="en-US" u="sng" smtClean="0">
                <a:solidFill>
                  <a:schemeClr val="tx1"/>
                </a:solidFill>
                <a:latin typeface="Arial Black" pitchFamily="34" charset="0"/>
              </a:rPr>
              <a:t>IMPACT</a:t>
            </a:r>
            <a:endParaRPr b="1" dirty="0" sz="5400" lang="en-US" u="sng">
              <a:solidFill>
                <a:schemeClr val="tx1"/>
              </a:solidFill>
              <a:latin typeface="Arial Black" pitchFamily="34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2" name="Picture 2"/>
          <p:cNvPicPr>
            <a:picLocks noChangeAspect="1" noChangeArrowheads="1"/>
          </p:cNvPicPr>
          <p:nvPr/>
        </p:nvPicPr>
        <p:blipFill>
          <a:blip xmlns:r="http://schemas.openxmlformats.org/officeDocument/2006/relationships" r:embed="rId1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/>
          <a:noFill/>
          <a:ln>
            <a:noFill/>
          </a:ln>
          <a:effectLst/>
        </p:spPr>
      </p:pic>
      <p:sp>
        <p:nvSpPr>
          <p:cNvPr id="1048588" name="Subtitle 2"/>
          <p:cNvSpPr>
            <a:spLocks noGrp="1"/>
          </p:cNvSpPr>
          <p:nvPr>
            <p:ph type="subTitle" idx="1"/>
          </p:nvPr>
        </p:nvSpPr>
        <p:spPr>
          <a:xfrm>
            <a:off x="381000" y="1676400"/>
            <a:ext cx="8382000" cy="3581400"/>
          </a:xfrm>
        </p:spPr>
        <p:txBody>
          <a:bodyPr/>
          <a:p>
            <a:pPr algn="l"/>
            <a:endParaRPr dirty="0" lang="en-US" smtClean="0"/>
          </a:p>
          <a:p>
            <a:pPr algn="l"/>
            <a:r>
              <a:rPr dirty="0" lang="en-US"/>
              <a:t> </a:t>
            </a:r>
            <a:r>
              <a:rPr b="1" dirty="0" sz="3600" lang="en-US" smtClean="0">
                <a:solidFill>
                  <a:schemeClr val="tx1">
                    <a:lumMod val="95000"/>
                  </a:schemeClr>
                </a:solidFill>
                <a:latin typeface="Century Schoolbook" pitchFamily="18" charset="0"/>
              </a:rPr>
              <a:t>As of 2015 the BSD 3 clause license ranked in popularity number Five according to </a:t>
            </a:r>
            <a:r>
              <a:rPr b="1" dirty="0" sz="3600" lang="en-US" u="sng" smtClean="0">
                <a:solidFill>
                  <a:schemeClr val="tx1">
                    <a:lumMod val="95000"/>
                  </a:schemeClr>
                </a:solidFill>
                <a:latin typeface="Century Schoolbook" pitchFamily="18" charset="0"/>
              </a:rPr>
              <a:t>Black Duck software </a:t>
            </a:r>
            <a:r>
              <a:rPr b="1" dirty="0" sz="3600" lang="en-US" smtClean="0">
                <a:solidFill>
                  <a:schemeClr val="tx1">
                    <a:lumMod val="95000"/>
                  </a:schemeClr>
                </a:solidFill>
                <a:latin typeface="Century Schoolbook" pitchFamily="18" charset="0"/>
              </a:rPr>
              <a:t>and Sixth  according to </a:t>
            </a:r>
            <a:r>
              <a:rPr b="1" dirty="0" sz="3600" lang="en-US" err="1" u="sng" smtClean="0">
                <a:solidFill>
                  <a:schemeClr val="tx1">
                    <a:lumMod val="95000"/>
                  </a:schemeClr>
                </a:solidFill>
                <a:latin typeface="Century Schoolbook" pitchFamily="18" charset="0"/>
              </a:rPr>
              <a:t>Github</a:t>
            </a:r>
            <a:r>
              <a:rPr b="1" dirty="0" sz="3600" lang="en-US" u="sng" smtClean="0">
                <a:solidFill>
                  <a:schemeClr val="tx1">
                    <a:lumMod val="95000"/>
                  </a:schemeClr>
                </a:solidFill>
                <a:latin typeface="Century Schoolbook" pitchFamily="18" charset="0"/>
              </a:rPr>
              <a:t> data</a:t>
            </a:r>
            <a:endParaRPr b="1" dirty="0" sz="3600" lang="en-US" u="sng">
              <a:solidFill>
                <a:schemeClr val="tx1">
                  <a:lumMod val="95000"/>
                </a:schemeClr>
              </a:solidFill>
              <a:latin typeface="Century Schoolbook" pitchFamily="18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6" name="Picture 2"/>
          <p:cNvPicPr>
            <a:picLocks noChangeAspect="1" noChangeArrowheads="1"/>
          </p:cNvPicPr>
          <p:nvPr/>
        </p:nvPicPr>
        <p:blipFill rotWithShape="1">
          <a:blip xmlns:r="http://schemas.openxmlformats.org/officeDocument/2006/relationships" r:embed="rId1" cstate="print"/>
          <a:srcRect l="5348" t="6522" r="5348" b="6522"/>
          <a:stretch>
            <a:fillRect/>
          </a:stretch>
        </p:blipFill>
        <p:spPr bwMode="auto">
          <a:xfrm>
            <a:off x="6248400" y="4572000"/>
            <a:ext cx="2313710" cy="1524001"/>
          </a:xfrm>
          <a:prstGeom prst="rect"/>
          <a:noFill/>
          <a:ln>
            <a:noFill/>
          </a:ln>
          <a:effectLst/>
        </p:spPr>
      </p:pic>
      <p:pic>
        <p:nvPicPr>
          <p:cNvPr id="2097157" name="Picture 4"/>
          <p:cNvPicPr>
            <a:picLocks noChangeAspect="1" noChangeArrowheads="1"/>
          </p:cNvPicPr>
          <p:nvPr/>
        </p:nvPicPr>
        <p:blipFill>
          <a:blip xmlns:r="http://schemas.openxmlformats.org/officeDocument/2006/relationships"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/>
          <a:noFill/>
          <a:ln>
            <a:noFill/>
          </a:ln>
          <a:effectLst/>
        </p:spPr>
      </p:pic>
      <p:sp>
        <p:nvSpPr>
          <p:cNvPr id="1048619" name="Title 1"/>
          <p:cNvSpPr>
            <a:spLocks noGrp="1"/>
          </p:cNvSpPr>
          <p:nvPr>
            <p:ph type="ctrTitle"/>
          </p:nvPr>
        </p:nvSpPr>
        <p:spPr>
          <a:xfrm>
            <a:off x="533400" y="1600200"/>
            <a:ext cx="7391400" cy="3352800"/>
          </a:xfrm>
        </p:spPr>
        <p:txBody>
          <a:bodyPr>
            <a:normAutofit/>
          </a:bodyPr>
          <a:p>
            <a:r>
              <a:rPr dirty="0" lang="en-US" smtClean="0">
                <a:solidFill>
                  <a:srgbClr val="000000"/>
                </a:solidFill>
              </a:rPr>
              <a:t>HISTORY </a:t>
            </a:r>
            <a:br>
              <a:rPr dirty="0" lang="en-US" smtClean="0">
                <a:solidFill>
                  <a:srgbClr val="000000"/>
                </a:solidFill>
              </a:rPr>
            </a:br>
            <a:r>
              <a:rPr dirty="0" lang="en-US" smtClean="0">
                <a:solidFill>
                  <a:srgbClr val="000000"/>
                </a:solidFill>
              </a:rPr>
              <a:t>OF</a:t>
            </a:r>
            <a:br>
              <a:rPr dirty="0" lang="en-US" smtClean="0">
                <a:solidFill>
                  <a:srgbClr val="000000"/>
                </a:solidFill>
              </a:rPr>
            </a:br>
            <a:r>
              <a:rPr dirty="0" lang="en-US" smtClean="0">
                <a:solidFill>
                  <a:srgbClr val="000000"/>
                </a:solidFill>
              </a:rPr>
              <a:t>  </a:t>
            </a:r>
            <a:r>
              <a:rPr b="1" dirty="0" lang="en-US" u="sng" smtClean="0">
                <a:solidFill>
                  <a:srgbClr val="000000"/>
                </a:solidFill>
              </a:rPr>
              <a:t>BSD LICENSE</a:t>
            </a:r>
            <a:endParaRPr b="1" dirty="0" lang="en-US" u="sng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8" name="Picture 2"/>
          <p:cNvPicPr>
            <a:picLocks noChangeAspect="1" noChangeArrowheads="1"/>
          </p:cNvPicPr>
          <p:nvPr/>
        </p:nvPicPr>
        <p:blipFill>
          <a:blip xmlns:r="http://schemas.openxmlformats.org/officeDocument/2006/relationships" r:embed="rId1"/>
          <a:srcRect/>
          <a:stretch>
            <a:fillRect/>
          </a:stretch>
        </p:blipFill>
        <p:spPr bwMode="auto">
          <a:xfrm>
            <a:off x="0" y="1172"/>
            <a:ext cx="9143999" cy="6858000"/>
          </a:xfrm>
          <a:prstGeom prst="rect"/>
          <a:noFill/>
          <a:ln>
            <a:noFill/>
          </a:ln>
          <a:effectLst/>
        </p:spPr>
      </p:pic>
      <p:sp>
        <p:nvSpPr>
          <p:cNvPr id="1048620" name="Subtitle 2"/>
          <p:cNvSpPr>
            <a:spLocks noGrp="1"/>
          </p:cNvSpPr>
          <p:nvPr>
            <p:ph type="subTitle" idx="1"/>
          </p:nvPr>
        </p:nvSpPr>
        <p:spPr>
          <a:xfrm>
            <a:off x="228600" y="533400"/>
            <a:ext cx="8458200" cy="5486400"/>
          </a:xfrm>
        </p:spPr>
        <p:txBody>
          <a:bodyPr>
            <a:normAutofit/>
          </a:bodyPr>
          <a:p>
            <a:pPr algn="l"/>
            <a:endParaRPr dirty="0" sz="2800" lang="en-US" smtClean="0">
              <a:latin typeface="Century Schoolbook" pitchFamily="18" charset="0"/>
            </a:endParaRPr>
          </a:p>
          <a:p>
            <a:pPr algn="l" indent="-457200" marL="457200">
              <a:buFont typeface="Wingdings" pitchFamily="2" charset="2"/>
              <a:buChar char="Ø"/>
            </a:pPr>
            <a:r>
              <a:rPr dirty="0" sz="2800" lang="en-US">
                <a:solidFill>
                  <a:schemeClr val="bg2">
                    <a:lumMod val="90000"/>
                  </a:schemeClr>
                </a:solidFill>
                <a:latin typeface="Century Schoolbook" pitchFamily="18" charset="0"/>
              </a:rPr>
              <a:t> </a:t>
            </a:r>
            <a:r>
              <a:rPr dirty="0" sz="2800" lang="en-US" smtClean="0">
                <a:solidFill>
                  <a:schemeClr val="bg2">
                    <a:lumMod val="90000"/>
                  </a:schemeClr>
                </a:solidFill>
                <a:latin typeface="Century Schoolbook" pitchFamily="18" charset="0"/>
              </a:rPr>
              <a:t>BERKELEY SOFTWARE DISTRIBUTION (BSD).</a:t>
            </a:r>
          </a:p>
          <a:p>
            <a:pPr algn="l" indent="-457200" marL="457200">
              <a:buFont typeface="Wingdings" pitchFamily="2" charset="2"/>
              <a:buChar char="Ø"/>
            </a:pPr>
            <a:r>
              <a:rPr dirty="0" sz="2800" lang="en-US" smtClean="0">
                <a:solidFill>
                  <a:schemeClr val="bg2">
                    <a:lumMod val="90000"/>
                  </a:schemeClr>
                </a:solidFill>
                <a:latin typeface="Century Schoolbook" pitchFamily="18" charset="0"/>
              </a:rPr>
              <a:t>It is a </a:t>
            </a:r>
            <a:r>
              <a:rPr dirty="0" sz="2800" lang="en-US" err="1" smtClean="0">
                <a:solidFill>
                  <a:schemeClr val="bg2">
                    <a:lumMod val="90000"/>
                  </a:schemeClr>
                </a:solidFill>
                <a:latin typeface="Century Schoolbook" pitchFamily="18" charset="0"/>
              </a:rPr>
              <a:t>unix</a:t>
            </a:r>
            <a:r>
              <a:rPr dirty="0" sz="2800" lang="en-US" smtClean="0">
                <a:solidFill>
                  <a:schemeClr val="bg2">
                    <a:lumMod val="90000"/>
                  </a:schemeClr>
                </a:solidFill>
                <a:latin typeface="Century Schoolbook" pitchFamily="18" charset="0"/>
              </a:rPr>
              <a:t> like operating system.</a:t>
            </a:r>
          </a:p>
          <a:p>
            <a:pPr algn="l" indent="-457200" marL="457200">
              <a:buFont typeface="Wingdings" pitchFamily="2" charset="2"/>
              <a:buChar char="Ø"/>
            </a:pPr>
            <a:r>
              <a:rPr dirty="0" sz="2800" lang="en-US" smtClean="0">
                <a:solidFill>
                  <a:schemeClr val="bg2">
                    <a:lumMod val="90000"/>
                  </a:schemeClr>
                </a:solidFill>
                <a:latin typeface="Century Schoolbook" pitchFamily="18" charset="0"/>
              </a:rPr>
              <a:t>It is a </a:t>
            </a:r>
            <a:r>
              <a:rPr b="1" dirty="0" sz="2800" lang="en-US" err="1" u="sng" smtClean="0">
                <a:solidFill>
                  <a:schemeClr val="bg2">
                    <a:lumMod val="90000"/>
                  </a:schemeClr>
                </a:solidFill>
                <a:latin typeface="Century Schoolbook" pitchFamily="18" charset="0"/>
              </a:rPr>
              <a:t>copyleft</a:t>
            </a:r>
            <a:r>
              <a:rPr b="1" dirty="0" sz="2800" lang="en-US" u="sng" smtClean="0">
                <a:solidFill>
                  <a:schemeClr val="bg2">
                    <a:lumMod val="90000"/>
                  </a:schemeClr>
                </a:solidFill>
                <a:latin typeface="Century Schoolbook" pitchFamily="18" charset="0"/>
              </a:rPr>
              <a:t> </a:t>
            </a:r>
            <a:r>
              <a:rPr dirty="0" sz="2800" lang="en-US" smtClean="0">
                <a:solidFill>
                  <a:schemeClr val="bg2">
                    <a:lumMod val="90000"/>
                  </a:schemeClr>
                </a:solidFill>
                <a:latin typeface="Century Schoolbook" pitchFamily="18" charset="0"/>
              </a:rPr>
              <a:t>license .</a:t>
            </a:r>
          </a:p>
          <a:p>
            <a:pPr algn="l" indent="-457200" marL="457200">
              <a:buFont typeface="Wingdings" pitchFamily="2" charset="2"/>
              <a:buChar char="Ø"/>
            </a:pPr>
            <a:r>
              <a:rPr dirty="0" sz="2800" lang="en-US" smtClean="0">
                <a:solidFill>
                  <a:schemeClr val="bg2">
                    <a:lumMod val="90000"/>
                  </a:schemeClr>
                </a:solidFill>
                <a:latin typeface="Century Schoolbook" pitchFamily="18" charset="0"/>
              </a:rPr>
              <a:t>University of California at Berkeley.</a:t>
            </a:r>
          </a:p>
          <a:p>
            <a:pPr algn="l" indent="-457200" marL="457200">
              <a:buFont typeface="Wingdings" pitchFamily="2" charset="2"/>
              <a:buChar char="Ø"/>
            </a:pPr>
            <a:r>
              <a:rPr dirty="0" sz="2800" lang="en-US" smtClean="0">
                <a:solidFill>
                  <a:schemeClr val="bg2">
                    <a:lumMod val="90000"/>
                  </a:schemeClr>
                </a:solidFill>
                <a:latin typeface="Century Schoolbook" pitchFamily="18" charset="0"/>
              </a:rPr>
              <a:t>BSD license are a family of permissive free software licenses .</a:t>
            </a:r>
          </a:p>
          <a:p>
            <a:pPr algn="l" indent="-457200" marL="457200">
              <a:buFont typeface="Wingdings" pitchFamily="2" charset="2"/>
              <a:buChar char="Ø"/>
            </a:pPr>
            <a:r>
              <a:rPr dirty="0" sz="2800" lang="en-US" smtClean="0">
                <a:solidFill>
                  <a:schemeClr val="bg2">
                    <a:lumMod val="90000"/>
                  </a:schemeClr>
                </a:solidFill>
                <a:latin typeface="Century Schoolbook" pitchFamily="18" charset="0"/>
              </a:rPr>
              <a:t>Imposing minimal restriction on the use and redistribution of covered software. </a:t>
            </a:r>
          </a:p>
          <a:p>
            <a:pPr algn="l" indent="-457200" marL="457200">
              <a:buFont typeface="Wingdings" pitchFamily="2" charset="2"/>
              <a:buChar char="Ø"/>
            </a:pPr>
            <a:endParaRPr dirty="0" sz="2800" lang="en-US">
              <a:solidFill>
                <a:schemeClr val="bg2">
                  <a:lumMod val="75000"/>
                </a:schemeClr>
              </a:solidFill>
              <a:latin typeface="Century Schoolbook" pitchFamily="18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9" name="Picture 2"/>
          <p:cNvPicPr>
            <a:picLocks noChangeAspect="1" noChangeArrowheads="1"/>
          </p:cNvPicPr>
          <p:nvPr/>
        </p:nvPicPr>
        <p:blipFill>
          <a:blip xmlns:r="http://schemas.openxmlformats.org/officeDocument/2006/relationships" r:embed="rId1"/>
          <a:srcRect/>
          <a:stretch>
            <a:fillRect/>
          </a:stretch>
        </p:blipFill>
        <p:spPr bwMode="auto">
          <a:xfrm>
            <a:off x="-20782" y="0"/>
            <a:ext cx="9144000" cy="6858000"/>
          </a:xfrm>
          <a:prstGeom prst="rect"/>
          <a:noFill/>
          <a:ln>
            <a:noFill/>
          </a:ln>
          <a:effectLst/>
        </p:spPr>
      </p:pic>
      <p:sp>
        <p:nvSpPr>
          <p:cNvPr id="1048621" name="Title 1"/>
          <p:cNvSpPr>
            <a:spLocks noGrp="1"/>
          </p:cNvSpPr>
          <p:nvPr>
            <p:ph type="ctrTitle"/>
          </p:nvPr>
        </p:nvSpPr>
        <p:spPr>
          <a:xfrm>
            <a:off x="685800" y="2095500"/>
            <a:ext cx="7772400" cy="2667000"/>
          </a:xfrm>
        </p:spPr>
        <p:txBody>
          <a:bodyPr>
            <a:normAutofit/>
          </a:bodyPr>
          <a:p>
            <a:r>
              <a:rPr b="1" dirty="0" sz="7200" lang="en-US" u="sng" smtClean="0">
                <a:solidFill>
                  <a:schemeClr val="tx1">
                    <a:lumMod val="95000"/>
                    <a:lumOff val="5000"/>
                  </a:schemeClr>
                </a:solidFill>
                <a:latin typeface="Book Antiqua" pitchFamily="18" charset="0"/>
              </a:rPr>
              <a:t>IDEA</a:t>
            </a:r>
            <a:endParaRPr b="1" dirty="0" sz="7200" lang="en-US" u="sng">
              <a:solidFill>
                <a:schemeClr val="tx1">
                  <a:lumMod val="95000"/>
                  <a:lumOff val="5000"/>
                </a:schemeClr>
              </a:solidFill>
              <a:latin typeface="Book Antiqua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0" name="Picture 2"/>
          <p:cNvPicPr>
            <a:picLocks noChangeAspect="1" noChangeArrowheads="1"/>
          </p:cNvPicPr>
          <p:nvPr/>
        </p:nvPicPr>
        <p:blipFill>
          <a:blip xmlns:r="http://schemas.openxmlformats.org/officeDocument/2006/relationships" r:embed="rId1"/>
          <a:srcRect/>
          <a:stretch>
            <a:fillRect/>
          </a:stretch>
        </p:blipFill>
        <p:spPr bwMode="auto">
          <a:xfrm>
            <a:off x="1" y="0"/>
            <a:ext cx="9144000" cy="6858000"/>
          </a:xfrm>
          <a:prstGeom prst="rect"/>
          <a:noFill/>
          <a:ln>
            <a:noFill/>
          </a:ln>
          <a:effectLst/>
        </p:spPr>
      </p:pic>
      <p:sp>
        <p:nvSpPr>
          <p:cNvPr id="1048627" name="Content Placeholder 2"/>
          <p:cNvSpPr>
            <a:spLocks noGrp="1"/>
          </p:cNvSpPr>
          <p:nvPr>
            <p:ph idx="1"/>
          </p:nvPr>
        </p:nvSpPr>
        <p:spPr>
          <a:xfrm>
            <a:off x="457200" y="304800"/>
            <a:ext cx="8229600" cy="5821363"/>
          </a:xfrm>
        </p:spPr>
        <p:txBody>
          <a:bodyPr>
            <a:normAutofit fontScale="96667" lnSpcReduction="20000"/>
          </a:bodyPr>
          <a:p>
            <a:endParaRPr dirty="0" lang="en-US" smtClean="0"/>
          </a:p>
          <a:p>
            <a:r>
              <a:rPr dirty="0" sz="3000" lang="en-US" smtClean="0">
                <a:solidFill>
                  <a:schemeClr val="bg1"/>
                </a:solidFill>
              </a:rPr>
              <a:t>The 3 clause BSD license allows you unlimited freedom.</a:t>
            </a:r>
          </a:p>
          <a:p>
            <a:r>
              <a:rPr dirty="0" sz="3000" lang="en-US" smtClean="0">
                <a:solidFill>
                  <a:schemeClr val="bg1"/>
                </a:solidFill>
              </a:rPr>
              <a:t> The modified BSD license (in wide use today) is very similar to the license originally used for the BSD version of Unix.</a:t>
            </a:r>
          </a:p>
          <a:p>
            <a:r>
              <a:rPr dirty="0" sz="3000" lang="en-US">
                <a:solidFill>
                  <a:schemeClr val="bg1"/>
                </a:solidFill>
              </a:rPr>
              <a:t>The license also contains a clause restricting </a:t>
            </a:r>
            <a:endParaRPr dirty="0" sz="3000" lang="en-US" smtClean="0">
              <a:solidFill>
                <a:schemeClr val="bg1"/>
              </a:solidFill>
            </a:endParaRPr>
          </a:p>
          <a:p>
            <a:r>
              <a:rPr dirty="0" sz="3000" lang="en-US">
                <a:solidFill>
                  <a:schemeClr val="bg1"/>
                </a:solidFill>
              </a:rPr>
              <a:t>U</a:t>
            </a:r>
            <a:r>
              <a:rPr dirty="0" sz="3000" lang="en-US" smtClean="0">
                <a:solidFill>
                  <a:schemeClr val="bg1"/>
                </a:solidFill>
              </a:rPr>
              <a:t>se </a:t>
            </a:r>
            <a:r>
              <a:rPr dirty="0" sz="3000" lang="en-US">
                <a:solidFill>
                  <a:schemeClr val="bg1"/>
                </a:solidFill>
              </a:rPr>
              <a:t>of the names of contributors for endorsement of a derived work without specific permission</a:t>
            </a:r>
            <a:r>
              <a:rPr dirty="0" sz="3000" lang="en-US" smtClean="0">
                <a:solidFill>
                  <a:schemeClr val="bg1"/>
                </a:solidFill>
              </a:rPr>
              <a:t>.</a:t>
            </a:r>
          </a:p>
          <a:p>
            <a:r>
              <a:rPr dirty="0" sz="3000" lang="en-US" smtClean="0">
                <a:solidFill>
                  <a:schemeClr val="bg1"/>
                </a:solidFill>
              </a:rPr>
              <a:t>The advertising clause was removed from the license text in the official BSD on 22 July 1999 .</a:t>
            </a:r>
          </a:p>
          <a:p>
            <a:r>
              <a:rPr dirty="0" sz="3000" lang="en-US" smtClean="0">
                <a:solidFill>
                  <a:schemeClr val="bg1"/>
                </a:solidFill>
              </a:rPr>
              <a:t> William Hoskins, Director of the Office of Technology Licensing for UC Berkeley.</a:t>
            </a:r>
          </a:p>
          <a:p>
            <a:endParaRPr dirty="0" lang="en-US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3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10" name=""/>
          <p:cNvSpPr>
            <a:spLocks noGrp="1"/>
          </p:cNvSpPr>
          <p:nvPr>
            <p:ph type="title"/>
          </p:nvPr>
        </p:nvSpPr>
        <p:spPr>
          <a:xfrm>
            <a:off x="1275356" y="1762171"/>
            <a:ext cx="6988008" cy="2789199"/>
          </a:xfrm>
        </p:spPr>
        <p:txBody>
          <a:bodyPr/>
          <a:p>
            <a:r>
              <a:rPr altLang="en-GB" lang="en-US"/>
              <a:t>W</a:t>
            </a:r>
            <a:r>
              <a:rPr altLang="en-GB" lang="en-US"/>
              <a:t>H</a:t>
            </a:r>
            <a:r>
              <a:rPr altLang="en-GB" lang="en-US"/>
              <a:t>A</a:t>
            </a:r>
            <a:r>
              <a:rPr altLang="en-GB" lang="en-US"/>
              <a:t>T</a:t>
            </a:r>
            <a:r>
              <a:rPr altLang="en-GB" lang="en-US"/>
              <a:t> </a:t>
            </a:r>
            <a:r>
              <a:rPr altLang="en-GB" lang="en-US"/>
              <a:t>P</a:t>
            </a:r>
            <a:r>
              <a:rPr altLang="en-GB" lang="en-US"/>
              <a:t>R</a:t>
            </a:r>
            <a:r>
              <a:rPr altLang="en-GB" lang="en-US"/>
              <a:t>O</a:t>
            </a:r>
            <a:r>
              <a:rPr altLang="en-GB" lang="en-US"/>
              <a:t>B</a:t>
            </a:r>
            <a:r>
              <a:rPr altLang="en-GB" lang="en-US"/>
              <a:t>L</a:t>
            </a:r>
            <a:r>
              <a:rPr altLang="en-GB" lang="en-US"/>
              <a:t>E</a:t>
            </a:r>
            <a:r>
              <a:rPr altLang="en-GB" lang="en-US"/>
              <a:t>M</a:t>
            </a:r>
            <a:br>
              <a:rPr altLang="en-GB" lang="en-US"/>
            </a:br>
            <a:r>
              <a:rPr altLang="en-GB" lang="en-US"/>
              <a:t>D</a:t>
            </a:r>
            <a:r>
              <a:rPr altLang="en-GB" lang="en-US"/>
              <a:t>O</a:t>
            </a:r>
            <a:r>
              <a:rPr altLang="en-GB" lang="en-US"/>
              <a:t>E</a:t>
            </a:r>
            <a:r>
              <a:rPr altLang="en-GB" lang="en-US"/>
              <a:t>S</a:t>
            </a:r>
            <a:r>
              <a:rPr altLang="en-GB" lang="en-US"/>
              <a:t> </a:t>
            </a:r>
            <a:r>
              <a:rPr altLang="en-GB" lang="en-US"/>
              <a:t>I</a:t>
            </a:r>
            <a:r>
              <a:rPr altLang="en-GB" lang="en-US"/>
              <a:t>T</a:t>
            </a:r>
            <a:br>
              <a:rPr altLang="en-GB" lang="en-US"/>
            </a:br>
            <a:r>
              <a:rPr altLang="en-GB" lang="en-US"/>
              <a:t>S</a:t>
            </a:r>
            <a:r>
              <a:rPr altLang="en-GB" lang="en-US"/>
              <a:t>O</a:t>
            </a:r>
            <a:r>
              <a:rPr altLang="en-GB" lang="en-US"/>
              <a:t>L</a:t>
            </a:r>
            <a:r>
              <a:rPr altLang="en-GB" lang="en-US"/>
              <a:t>V</a:t>
            </a:r>
            <a:r>
              <a:rPr altLang="en-GB" lang="en-US"/>
              <a:t>E</a:t>
            </a:r>
            <a:r>
              <a:rPr altLang="en-GB" lang="en-US"/>
              <a:t>S</a:t>
            </a:r>
            <a:r>
              <a:rPr altLang="en-GB" lang="en-US"/>
              <a:t>. </a:t>
            </a:r>
            <a:endParaRPr lang="en-GB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3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13" name=""/>
          <p:cNvSpPr>
            <a:spLocks noGrp="1"/>
          </p:cNvSpPr>
          <p:nvPr>
            <p:ph idx="1"/>
          </p:nvPr>
        </p:nvSpPr>
        <p:spPr>
          <a:xfrm>
            <a:off x="740360" y="1928777"/>
            <a:ext cx="7663280" cy="3000445"/>
          </a:xfrm>
        </p:spPr>
        <p:txBody>
          <a:bodyPr/>
          <a:p>
            <a:r>
              <a:rPr altLang="en-GB" lang="en-US"/>
              <a:t>I</a:t>
            </a:r>
            <a:r>
              <a:rPr altLang="en-GB" lang="en-US"/>
              <a:t>t</a:t>
            </a:r>
            <a:r>
              <a:rPr altLang="en-GB" lang="en-US"/>
              <a:t> </a:t>
            </a:r>
            <a:r>
              <a:rPr altLang="en-GB" lang="en-US"/>
              <a:t>c</a:t>
            </a:r>
            <a:r>
              <a:rPr altLang="en-GB" lang="en-US"/>
              <a:t>a</a:t>
            </a:r>
            <a:r>
              <a:rPr altLang="en-GB" lang="en-US"/>
              <a:t>n</a:t>
            </a:r>
            <a:r>
              <a:rPr altLang="en-GB" lang="en-US"/>
              <a:t> </a:t>
            </a:r>
            <a:r>
              <a:rPr altLang="en-GB" lang="en-US"/>
              <a:t>b</a:t>
            </a:r>
            <a:r>
              <a:rPr altLang="en-GB" lang="en-US"/>
              <a:t>e</a:t>
            </a:r>
            <a:r>
              <a:rPr altLang="en-GB" lang="en-US"/>
              <a:t> </a:t>
            </a:r>
            <a:r>
              <a:rPr altLang="en-GB" lang="en-US"/>
              <a:t>redistribute</a:t>
            </a:r>
            <a:r>
              <a:rPr altLang="en-GB" lang="en-US"/>
              <a:t>d</a:t>
            </a:r>
            <a:r>
              <a:rPr altLang="en-GB" lang="en-US"/>
              <a:t>. </a:t>
            </a:r>
            <a:endParaRPr lang="en-GB"/>
          </a:p>
          <a:p>
            <a:r>
              <a:rPr altLang="en-GB" lang="en-US"/>
              <a:t>I</a:t>
            </a:r>
            <a:r>
              <a:rPr altLang="en-GB" lang="en-US"/>
              <a:t>t</a:t>
            </a:r>
            <a:r>
              <a:rPr altLang="en-GB" lang="en-US"/>
              <a:t> </a:t>
            </a:r>
            <a:r>
              <a:rPr altLang="en-GB" lang="en-US"/>
              <a:t>d</a:t>
            </a:r>
            <a:r>
              <a:rPr altLang="en-GB" lang="en-US"/>
              <a:t>o</a:t>
            </a:r>
            <a:r>
              <a:rPr altLang="en-GB" lang="en-US"/>
              <a:t>n</a:t>
            </a:r>
            <a:r>
              <a:rPr altLang="en-GB" lang="en-US"/>
              <a:t>'t </a:t>
            </a:r>
            <a:r>
              <a:rPr altLang="en-GB" lang="en-US"/>
              <a:t>h</a:t>
            </a:r>
            <a:r>
              <a:rPr altLang="en-GB" lang="en-US"/>
              <a:t>a</a:t>
            </a:r>
            <a:r>
              <a:rPr altLang="en-GB" lang="en-US"/>
              <a:t>v</a:t>
            </a:r>
            <a:r>
              <a:rPr altLang="en-GB" lang="en-US"/>
              <a:t>e</a:t>
            </a:r>
            <a:r>
              <a:rPr altLang="en-GB" lang="en-US"/>
              <a:t> </a:t>
            </a:r>
            <a:r>
              <a:rPr altLang="en-GB" lang="en-US"/>
              <a:t>a</a:t>
            </a:r>
            <a:r>
              <a:rPr altLang="en-GB" lang="en-US"/>
              <a:t>n</a:t>
            </a:r>
            <a:r>
              <a:rPr altLang="en-GB" lang="en-US"/>
              <a:t>y</a:t>
            </a:r>
            <a:r>
              <a:rPr altLang="en-GB" lang="en-US"/>
              <a:t> </a:t>
            </a:r>
            <a:r>
              <a:rPr altLang="en-GB" lang="en-US"/>
              <a:t>s</a:t>
            </a:r>
            <a:r>
              <a:rPr altLang="en-GB" lang="en-US"/>
              <a:t>t</a:t>
            </a:r>
            <a:r>
              <a:rPr altLang="en-GB" lang="en-US"/>
              <a:t>r</a:t>
            </a:r>
            <a:r>
              <a:rPr altLang="en-GB" lang="en-US"/>
              <a:t>i</a:t>
            </a:r>
            <a:r>
              <a:rPr altLang="en-GB" lang="en-US"/>
              <a:t>c</a:t>
            </a:r>
            <a:r>
              <a:rPr altLang="en-GB" lang="en-US"/>
              <a:t>t</a:t>
            </a:r>
            <a:r>
              <a:rPr altLang="en-GB" lang="en-US"/>
              <a:t> </a:t>
            </a:r>
            <a:r>
              <a:rPr altLang="en-GB" lang="en-US"/>
              <a:t>t</a:t>
            </a:r>
            <a:r>
              <a:rPr altLang="en-GB" lang="en-US"/>
              <a:t>e</a:t>
            </a:r>
            <a:r>
              <a:rPr altLang="en-GB" lang="en-US"/>
              <a:t>r</a:t>
            </a:r>
            <a:r>
              <a:rPr altLang="en-GB" lang="en-US"/>
              <a:t>n</a:t>
            </a:r>
            <a:r>
              <a:rPr altLang="en-GB" lang="en-US"/>
              <a:t>s</a:t>
            </a:r>
            <a:r>
              <a:rPr altLang="en-GB" lang="en-US"/>
              <a:t>. </a:t>
            </a:r>
            <a:endParaRPr lang="en-GB"/>
          </a:p>
          <a:p>
            <a:r>
              <a:rPr altLang="en-GB" lang="en-US"/>
              <a:t>Hi</a:t>
            </a:r>
            <a:r>
              <a:rPr altLang="en-GB" lang="en-US"/>
              <a:t>g</a:t>
            </a:r>
            <a:r>
              <a:rPr altLang="en-GB" lang="en-US"/>
              <a:t>h</a:t>
            </a:r>
            <a:r>
              <a:rPr altLang="en-GB" lang="en-US"/>
              <a:t>l</a:t>
            </a:r>
            <a:r>
              <a:rPr altLang="en-GB" lang="en-US"/>
              <a:t>y</a:t>
            </a:r>
            <a:r>
              <a:rPr altLang="en-GB" lang="en-US"/>
              <a:t> </a:t>
            </a:r>
            <a:r>
              <a:rPr altLang="en-GB" lang="en-US"/>
              <a:t>p</a:t>
            </a:r>
            <a:r>
              <a:rPr altLang="en-GB" lang="en-US"/>
              <a:t>e</a:t>
            </a:r>
            <a:r>
              <a:rPr altLang="en-GB" lang="en-US"/>
              <a:t>r</a:t>
            </a:r>
            <a:r>
              <a:rPr altLang="en-GB" lang="en-US"/>
              <a:t>m</a:t>
            </a:r>
            <a:r>
              <a:rPr altLang="en-GB" lang="en-US"/>
              <a:t>i</a:t>
            </a:r>
            <a:r>
              <a:rPr altLang="en-GB" lang="en-US"/>
              <a:t>s</a:t>
            </a:r>
            <a:r>
              <a:rPr altLang="en-GB" lang="en-US"/>
              <a:t>s</a:t>
            </a:r>
            <a:r>
              <a:rPr altLang="en-GB" lang="en-US"/>
              <a:t>i</a:t>
            </a:r>
            <a:r>
              <a:rPr altLang="en-GB" lang="en-US"/>
              <a:t>v</a:t>
            </a:r>
            <a:r>
              <a:rPr altLang="en-GB" lang="en-US"/>
              <a:t>e</a:t>
            </a:r>
            <a:r>
              <a:rPr altLang="en-GB" lang="en-US"/>
              <a:t>. </a:t>
            </a:r>
            <a:endParaRPr lang="en-GB"/>
          </a:p>
          <a:p>
            <a:r>
              <a:rPr altLang="en-GB" lang="en-US"/>
              <a:t>R</a:t>
            </a:r>
            <a:r>
              <a:rPr altLang="en-GB" lang="en-US"/>
              <a:t>e</a:t>
            </a:r>
            <a:r>
              <a:rPr altLang="en-GB" lang="en-US"/>
              <a:t>d</a:t>
            </a:r>
            <a:r>
              <a:rPr altLang="en-GB" lang="en-US"/>
              <a:t>i</a:t>
            </a:r>
            <a:r>
              <a:rPr altLang="en-GB" lang="en-US"/>
              <a:t>s</a:t>
            </a:r>
            <a:r>
              <a:rPr altLang="en-GB" lang="en-US"/>
              <a:t>t</a:t>
            </a:r>
            <a:r>
              <a:rPr altLang="en-GB" lang="en-US"/>
              <a:t>r</a:t>
            </a:r>
            <a:r>
              <a:rPr altLang="en-GB" lang="en-US"/>
              <a:t>i</a:t>
            </a:r>
            <a:r>
              <a:rPr altLang="en-GB" lang="en-US"/>
              <a:t>bution </a:t>
            </a:r>
            <a:r>
              <a:rPr altLang="en-GB" lang="en-US"/>
              <a:t>i</a:t>
            </a:r>
            <a:r>
              <a:rPr altLang="en-GB" lang="en-US"/>
              <a:t>n</a:t>
            </a:r>
            <a:r>
              <a:rPr altLang="en-GB" lang="en-US"/>
              <a:t> </a:t>
            </a:r>
            <a:r>
              <a:rPr altLang="en-GB" lang="en-US"/>
              <a:t>b</a:t>
            </a:r>
            <a:r>
              <a:rPr altLang="en-GB" lang="en-US"/>
              <a:t>i</a:t>
            </a:r>
            <a:r>
              <a:rPr altLang="en-GB" lang="en-US"/>
              <a:t>n</a:t>
            </a:r>
            <a:r>
              <a:rPr altLang="en-GB" lang="en-US"/>
              <a:t>a</a:t>
            </a:r>
            <a:r>
              <a:rPr altLang="en-GB" lang="en-US"/>
              <a:t>r</a:t>
            </a:r>
            <a:r>
              <a:rPr altLang="en-GB" lang="en-US"/>
              <a:t>y</a:t>
            </a:r>
            <a:r>
              <a:rPr altLang="en-GB" lang="en-US"/>
              <a:t> </a:t>
            </a:r>
            <a:r>
              <a:rPr altLang="en-GB" lang="en-US"/>
              <a:t>f</a:t>
            </a:r>
            <a:r>
              <a:rPr altLang="en-GB" lang="en-US"/>
              <a:t>o</a:t>
            </a:r>
            <a:r>
              <a:rPr altLang="en-GB" lang="en-US"/>
              <a:t>r</a:t>
            </a:r>
            <a:r>
              <a:rPr altLang="en-GB" lang="en-US"/>
              <a:t>m</a:t>
            </a:r>
            <a:r>
              <a:rPr altLang="en-GB" lang="en-US"/>
              <a:t>s</a:t>
            </a:r>
            <a:r>
              <a:rPr altLang="en-GB" lang="en-US"/>
              <a:t>. </a:t>
            </a:r>
            <a:endParaRPr lang="en-GB"/>
          </a:p>
          <a:p>
            <a:pPr indent="0" marL="0">
              <a:buNone/>
            </a:pPr>
            <a:endParaRPr lang="en-GB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1" name="Picture 3"/>
          <p:cNvPicPr>
            <a:picLocks noChangeAspect="1" noChangeArrowheads="1"/>
          </p:cNvPicPr>
          <p:nvPr/>
        </p:nvPicPr>
        <p:blipFill>
          <a:blip xmlns:r="http://schemas.openxmlformats.org/officeDocument/2006/relationships" r:embed="rId1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/>
          <a:noFill/>
          <a:ln>
            <a:noFill/>
          </a:ln>
          <a:effectLst/>
        </p:spPr>
      </p:pic>
      <p:sp>
        <p:nvSpPr>
          <p:cNvPr id="1048628" name="Title 1"/>
          <p:cNvSpPr>
            <a:spLocks noGrp="1"/>
          </p:cNvSpPr>
          <p:nvPr>
            <p:ph type="ctrTitle"/>
          </p:nvPr>
        </p:nvSpPr>
        <p:spPr>
          <a:xfrm>
            <a:off x="685800" y="990600"/>
            <a:ext cx="7772400" cy="4495799"/>
          </a:xfrm>
        </p:spPr>
        <p:txBody>
          <a:bodyPr/>
          <a:p>
            <a:r>
              <a:rPr dirty="0" lang="en-US" smtClean="0">
                <a:solidFill>
                  <a:srgbClr val="FFFFFF"/>
                </a:solidFill>
              </a:rPr>
              <a:t>DETAILED</a:t>
            </a:r>
            <a:br>
              <a:rPr dirty="0" lang="en-US" smtClean="0">
                <a:solidFill>
                  <a:srgbClr val="FFFFFF"/>
                </a:solidFill>
              </a:rPr>
            </a:br>
            <a:r>
              <a:rPr dirty="0" lang="en-US" smtClean="0">
                <a:solidFill>
                  <a:srgbClr val="FFFFFF"/>
                </a:solidFill>
              </a:rPr>
              <a:t> </a:t>
            </a:r>
            <a:r>
              <a:rPr b="1" dirty="0" lang="en-US" u="sng" smtClean="0">
                <a:solidFill>
                  <a:srgbClr val="FFFFFF"/>
                </a:solidFill>
              </a:rPr>
              <a:t>LICENSING MODEL</a:t>
            </a:r>
            <a:endParaRPr b="1" dirty="0" lang="en-US" u="sng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2" name="Picture 2"/>
          <p:cNvPicPr>
            <a:picLocks noChangeAspect="1" noChangeArrowheads="1"/>
          </p:cNvPicPr>
          <p:nvPr/>
        </p:nvPicPr>
        <p:blipFill>
          <a:blip xmlns:r="http://schemas.openxmlformats.org/officeDocument/2006/relationships" r:embed="rId1"/>
          <a:srcRect/>
          <a:stretch>
            <a:fillRect/>
          </a:stretch>
        </p:blipFill>
        <p:spPr bwMode="auto">
          <a:xfrm>
            <a:off x="0" y="1"/>
            <a:ext cx="9144000" cy="6858000"/>
          </a:xfrm>
          <a:prstGeom prst="rect"/>
          <a:noFill/>
          <a:ln>
            <a:noFill/>
          </a:ln>
          <a:effectLst/>
        </p:spPr>
      </p:pic>
      <p:sp>
        <p:nvSpPr>
          <p:cNvPr id="1048629" name="Subtitle 2"/>
          <p:cNvSpPr>
            <a:spLocks noGrp="1"/>
          </p:cNvSpPr>
          <p:nvPr>
            <p:ph type="subTitle" idx="1"/>
          </p:nvPr>
        </p:nvSpPr>
        <p:spPr>
          <a:xfrm>
            <a:off x="533400" y="304800"/>
            <a:ext cx="7924800" cy="6019800"/>
          </a:xfrm>
        </p:spPr>
        <p:txBody>
          <a:bodyPr>
            <a:normAutofit/>
          </a:bodyPr>
          <a:p>
            <a:pPr algn="l"/>
            <a:endParaRPr dirty="0" lang="en-US" smtClean="0"/>
          </a:p>
          <a:p>
            <a:pPr algn="l" indent="-514350" marL="514350">
              <a:buClr>
                <a:schemeClr val="tx2">
                  <a:lumMod val="75000"/>
                </a:schemeClr>
              </a:buClr>
              <a:buFont typeface="+mj-lt"/>
              <a:buAutoNum type="alphaLcParenR"/>
            </a:pPr>
            <a:r>
              <a:rPr dirty="0" sz="2800" lang="en-US" smtClean="0">
                <a:solidFill>
                  <a:schemeClr val="bg1"/>
                </a:solidFill>
                <a:latin typeface="Simplified Arabic Fixed" pitchFamily="49" charset="-78"/>
                <a:cs typeface="Simplified Arabic Fixed" pitchFamily="49" charset="-78"/>
              </a:rPr>
              <a:t>Redistribution and use in source and binary forms .</a:t>
            </a:r>
          </a:p>
          <a:p>
            <a:pPr algn="l" indent="-514350" marL="514350">
              <a:buClr>
                <a:schemeClr val="tx2">
                  <a:lumMod val="75000"/>
                </a:schemeClr>
              </a:buClr>
              <a:buFont typeface="+mj-lt"/>
              <a:buAutoNum type="alphaLcParenR"/>
            </a:pPr>
            <a:r>
              <a:rPr dirty="0" sz="2800" lang="en-US" smtClean="0">
                <a:solidFill>
                  <a:schemeClr val="bg1"/>
                </a:solidFill>
                <a:latin typeface="Simplified Arabic Fixed" pitchFamily="49" charset="-78"/>
                <a:cs typeface="Simplified Arabic Fixed" pitchFamily="49" charset="-78"/>
              </a:rPr>
              <a:t>With or without modification are permitted.</a:t>
            </a:r>
          </a:p>
          <a:p>
            <a:pPr algn="l" indent="-514350" marL="514350">
              <a:buClr>
                <a:schemeClr val="tx2">
                  <a:lumMod val="75000"/>
                </a:schemeClr>
              </a:buClr>
              <a:buFont typeface="+mj-lt"/>
              <a:buAutoNum type="alphaLcParenR"/>
            </a:pPr>
            <a:r>
              <a:rPr dirty="0" sz="2800" lang="en-US" smtClean="0">
                <a:solidFill>
                  <a:schemeClr val="bg1"/>
                </a:solidFill>
                <a:latin typeface="Simplified Arabic Fixed" pitchFamily="49" charset="-78"/>
                <a:cs typeface="Simplified Arabic Fixed" pitchFamily="49" charset="-78"/>
              </a:rPr>
              <a:t>The name of the copyright holder(AS IS) nor the name of the contributors may be used.</a:t>
            </a:r>
          </a:p>
          <a:p>
            <a:pPr algn="l" indent="-514350" marL="514350">
              <a:buClr>
                <a:schemeClr val="tx2">
                  <a:lumMod val="75000"/>
                </a:schemeClr>
              </a:buClr>
              <a:buFont typeface="+mj-lt"/>
              <a:buAutoNum type="alphaLcParenR"/>
            </a:pPr>
            <a:r>
              <a:rPr dirty="0" sz="2800" lang="en-US" smtClean="0">
                <a:solidFill>
                  <a:schemeClr val="bg1"/>
                </a:solidFill>
                <a:latin typeface="Simplified Arabic Fixed" pitchFamily="49" charset="-78"/>
                <a:cs typeface="Simplified Arabic Fixed" pitchFamily="49" charset="-78"/>
              </a:rPr>
              <a:t>The license are highly permissive and don’t have strict terms.</a:t>
            </a:r>
          </a:p>
          <a:p>
            <a:pPr algn="l" indent="-514350" marL="514350">
              <a:buClr>
                <a:schemeClr val="tx2">
                  <a:lumMod val="75000"/>
                </a:schemeClr>
              </a:buClr>
              <a:buFont typeface="+mj-lt"/>
              <a:buAutoNum type="alphaLcParenR"/>
            </a:pPr>
            <a:r>
              <a:rPr dirty="0" sz="2800" lang="en-US" smtClean="0">
                <a:solidFill>
                  <a:schemeClr val="bg1"/>
                </a:solidFill>
                <a:latin typeface="Simplified Arabic Fixed" pitchFamily="49" charset="-78"/>
                <a:cs typeface="Simplified Arabic Fixed" pitchFamily="49" charset="-78"/>
              </a:rPr>
              <a:t>Free to redistribute the code.</a:t>
            </a:r>
            <a:endParaRPr dirty="0" sz="2800" lang="en-US">
              <a:solidFill>
                <a:schemeClr val="bg1"/>
              </a:solidFill>
              <a:latin typeface="Simplified Arabic Fixed" pitchFamily="49" charset="-78"/>
              <a:cs typeface="Simplified Arabic Fixed" pitchFamily="49" charset="-78"/>
            </a:endParaRPr>
          </a:p>
        </p:txBody>
      </p:sp>
    </p:spTree>
  </p:cSld>
  <p:clrMapOvr>
    <a:masterClrMapping/>
  </p:clrMapOvr>
</p:sld>
</file>

<file path=ppt/theme/_rels/theme1.xml.rels><?xml version="1.0" encoding="UTF-8" standalone="yes"?>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
<Relationships xmlns="http://schemas.openxmlformats.org/package/2006/relationships"><Relationship Id="rId1" Type="http://schemas.openxmlformats.org/officeDocument/2006/relationships/image" Target="../media/image2.jpeg"/></Relationships>
</file>

<file path=ppt/theme/_rels/theme3.xml.rels><?xml version="1.0" encoding="UTF-8" standalone="yes"?>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image" Target="../media/image5.jpeg"/></Relationships>
</file>

<file path=ppt/theme/_rels/theme4.xml.rels><?xml version="1.0" encoding="UTF-8" standalone="yes"?>
<Relationships xmlns="http://schemas.openxmlformats.org/package/2006/relationships"><Relationship Id="rId1" Type="http://schemas.openxmlformats.org/officeDocument/2006/relationships/image" Target="../media/image6.jpeg"/></Relationships>
</file>

<file path=ppt/theme/theme1.xml><?xml version="1.0" encoding="utf-8"?>
<a:theme xmlns:a="http://schemas.openxmlformats.org/drawingml/2006/main" name="1_Waveform">
  <a:themeElements>
    <a:clrScheme name="Waveform">
      <a:dk1>
        <a:sysClr lastClr="000000" val="windowText"/>
      </a:dk1>
      <a:lt1>
        <a:sysClr lastClr="FFFFFF" val="window"/>
      </a:lt1>
      <a:dk2>
        <a:srgbClr val="073E87"/>
      </a:dk2>
      <a:lt2>
        <a:srgbClr val="C6E7FC"/>
      </a:lt2>
      <a:accent1>
        <a:srgbClr val="31B6FD"/>
      </a:accent1>
      <a:accent2>
        <a:srgbClr val="4584D3"/>
      </a:accent2>
      <a:accent3>
        <a:srgbClr val="5BD078"/>
      </a:accent3>
      <a:accent4>
        <a:srgbClr val="A5D028"/>
      </a:accent4>
      <a:accent5>
        <a:srgbClr val="F5C040"/>
      </a:accent5>
      <a:accent6>
        <a:srgbClr val="05E0DB"/>
      </a:accent6>
      <a:hlink>
        <a:srgbClr val="0080FF"/>
      </a:hlink>
      <a:folHlink>
        <a:srgbClr val="5EAEFF"/>
      </a:folHlink>
    </a:clrScheme>
    <a:fontScheme name="Waveform">
      <a:majorFont>
        <a:latin typeface="Candara"/>
        <a:ea typeface=""/>
        <a:cs typeface=""/>
        <a:font script="Jpan" typeface="HGP明朝E"/>
        <a:font script="Hang" typeface="HY그래픽M"/>
        <a:font script="Hans" typeface="华文新魏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HGP明朝E"/>
        <a:font script="Hang" typeface="HY그래픽M"/>
        <a:font script="Hans" typeface="华文楷体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aveform">
      <a:fillStyleLst>
        <a:solidFill>
          <a:schemeClr val="phClr"/>
        </a:solidFill>
        <a:gradFill rotWithShape="1">
          <a:gsLst>
            <a:gs pos="0">
              <a:schemeClr val="phClr">
                <a:tint val="0"/>
              </a:schemeClr>
            </a:gs>
            <a:gs pos="44000">
              <a:schemeClr val="phClr">
                <a:tint val="60000"/>
                <a:satMod val="120000"/>
              </a:schemeClr>
            </a:gs>
            <a:gs pos="100000">
              <a:schemeClr val="phClr">
                <a:tint val="90000"/>
                <a:alpha val="100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20000"/>
                <a:lumMod val="120000"/>
              </a:schemeClr>
            </a:gs>
            <a:gs pos="100000">
              <a:schemeClr val="phClr">
                <a:shade val="89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75000"/>
              <a:lumMod val="8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r="5400000" dist="254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dir="tl" rig="flat">
              <a:rot lat="0" lon="0" rev="6360000"/>
            </a:lightRig>
          </a:scene3d>
          <a:sp3d prstMaterial="flat">
            <a:bevelT w="12700" h="12700"/>
          </a:sp3d>
        </a:effectStyle>
        <a:effectStyle>
          <a:effectLst>
            <a:outerShdw blurRad="50800" dir="5400000" dist="254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dir="tl" rig="flat">
              <a:rot lat="0" lon="0" rev="6360000"/>
            </a:lightRig>
          </a:scene3d>
          <a:sp3d contourW="19050" prstMaterial="flat">
            <a:bevelT w="63500" h="63500"/>
            <a:contourClr>
              <a:schemeClr val="phClr">
                <a:shade val="25000"/>
                <a:satMod val="18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40000">
              <a:schemeClr val="phClr">
                <a:tint val="94000"/>
                <a:shade val="94000"/>
                <a:alpha val="100000"/>
                <a:satMod val="114000"/>
                <a:lumMod val="114000"/>
              </a:schemeClr>
            </a:gs>
            <a:gs pos="74000">
              <a:schemeClr val="phClr">
                <a:tint val="94000"/>
                <a:shade val="94000"/>
                <a:satMod val="128000"/>
                <a:lumMod val="100000"/>
              </a:schemeClr>
            </a:gs>
            <a:gs pos="100000">
              <a:schemeClr val="phClr">
                <a:tint val="98000"/>
                <a:shade val="100000"/>
                <a:hueMod val="98000"/>
                <a:satMod val="100000"/>
                <a:lumMod val="74000"/>
              </a:schemeClr>
            </a:gs>
          </a:gsLst>
          <a:path path="circle">
            <a:fillToRect l="20000" t="-40000" r="20000" b="14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6000"/>
                <a:satMod val="130000"/>
                <a:lumMod val="50000"/>
              </a:schemeClr>
              <a:schemeClr val="phClr">
                <a:tint val="96000"/>
                <a:satMod val="114000"/>
                <a:lumMod val="114000"/>
              </a:schemeClr>
            </a:duotone>
          </a:blip>
          <a:stretch>
            <a:fillRect/>
          </a:stretch>
        </a:blipFill>
      </a:bgFillStyleLst>
    </a:fmtScheme>
  </a:themeElements>
</a:theme>
</file>

<file path=ppt/theme/theme2.xml><?xml version="1.0" encoding="utf-8"?>
<a:theme xmlns:a="http://schemas.openxmlformats.org/drawingml/2006/main" name="Verve">
  <a:themeElements>
    <a:clrScheme name="Verve">
      <a:dk1>
        <a:sysClr lastClr="000000" val="windowText"/>
      </a:dk1>
      <a:lt1>
        <a:sysClr lastClr="FFFFFF" val="window"/>
      </a:lt1>
      <a:dk2>
        <a:srgbClr val="666666"/>
      </a:dk2>
      <a:lt2>
        <a:srgbClr val="D2D2D2"/>
      </a:lt2>
      <a:accent1>
        <a:srgbClr val="FF388C"/>
      </a:accent1>
      <a:accent2>
        <a:srgbClr val="E40059"/>
      </a:accent2>
      <a:accent3>
        <a:srgbClr val="9C007F"/>
      </a:accent3>
      <a:accent4>
        <a:srgbClr val="68007F"/>
      </a:accent4>
      <a:accent5>
        <a:srgbClr val="005BD3"/>
      </a:accent5>
      <a:accent6>
        <a:srgbClr val="00349E"/>
      </a:accent6>
      <a:hlink>
        <a:srgbClr val="17BBFD"/>
      </a:hlink>
      <a:folHlink>
        <a:srgbClr val="FF79C2"/>
      </a:folHlink>
    </a:clrScheme>
    <a:fontScheme name="Verve">
      <a:majorFont>
        <a:latin typeface="Century Gothic"/>
        <a:ea typeface=""/>
        <a:cs typeface=""/>
        <a:font script="Jpan" typeface="HGｺﾞｼｯｸM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erve">
      <a:fillStyleLst>
        <a:solidFill>
          <a:schemeClr val="phClr"/>
        </a:solidFill>
        <a:gradFill rotWithShape="1">
          <a:gsLst>
            <a:gs pos="0">
              <a:schemeClr val="phClr">
                <a:tint val="10000"/>
                <a:satMod val="300000"/>
              </a:schemeClr>
            </a:gs>
            <a:gs pos="34000">
              <a:schemeClr val="phClr">
                <a:tint val="13500"/>
                <a:satMod val="250000"/>
              </a:schemeClr>
            </a:gs>
            <a:gs pos="100000">
              <a:schemeClr val="phClr">
                <a:tint val="60000"/>
                <a:satMod val="200000"/>
              </a:schemeClr>
            </a:gs>
          </a:gsLst>
          <a:path path="circle">
            <a:fillToRect l="50000" t="155000" r="50000" b="-55000"/>
          </a:path>
        </a:gradFill>
        <a:gradFill rotWithShape="1">
          <a:gsLst>
            <a:gs pos="0">
              <a:schemeClr val="phClr">
                <a:tint val="60000"/>
                <a:satMod val="160000"/>
              </a:schemeClr>
            </a:gs>
            <a:gs pos="46000">
              <a:schemeClr val="phClr">
                <a:tint val="86000"/>
                <a:satMod val="160000"/>
              </a:schemeClr>
            </a:gs>
            <a:gs pos="100000">
              <a:schemeClr val="phClr">
                <a:shade val="40000"/>
                <a:satMod val="160000"/>
              </a:schemeClr>
            </a:gs>
          </a:gsLst>
          <a:path path="circle">
            <a:fillToRect l="50000" t="155000" r="50000" b="-55000"/>
          </a:path>
        </a:gradFill>
      </a:fillStyleLst>
      <a:lnStyleLst>
        <a:ln w="9525" cap="flat" cmpd="sng" algn="ctr">
          <a:solidFill>
            <a:schemeClr val="phClr">
              <a:satMod val="12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algn="t" blurRad="63500" dir="14700000" dist="25400" rotWithShape="0">
              <a:srgbClr val="000000">
                <a:alpha val="50000"/>
              </a:srgbClr>
            </a:outerShdw>
          </a:effectLst>
        </a:effectStyle>
        <a:effectStyle>
          <a:effectLst>
            <a:outerShdw algn="t" blurRad="50800" dir="14700000" dist="38100" rotWithShape="0">
              <a:srgbClr val="000000">
                <a:alpha val="60000"/>
              </a:srgbClr>
            </a:outerShdw>
          </a:effectLst>
        </a:effectStyle>
        <a:effectStyle>
          <a:effectLst>
            <a:outerShdw algn="t" blurRad="50800" dir="14700000" dist="38100" rotWithShape="0">
              <a:srgbClr val="000000">
                <a:alpha val="60000"/>
              </a:srgbClr>
            </a:outerShdw>
          </a:effectLst>
          <a:scene3d>
            <a:camera prst="orthographicFront" fov="0">
              <a:rot lat="0" lon="0" rev="0"/>
            </a:camera>
            <a:lightRig dir="t" rig="contrasting">
              <a:rot lat="0" lon="0" rev="3600000"/>
            </a:lightRig>
          </a:scene3d>
          <a:sp3d prstMaterial="plastic">
            <a:bevelT w="127000" h="38200" prst="relaxedInset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8000"/>
                <a:satMod val="230000"/>
              </a:schemeClr>
            </a:gs>
            <a:gs pos="60000">
              <a:schemeClr val="phClr">
                <a:shade val="92000"/>
                <a:satMod val="230000"/>
              </a:schemeClr>
            </a:gs>
            <a:gs pos="100000">
              <a:schemeClr val="phClr">
                <a:tint val="85000"/>
                <a:satMod val="400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1200"/>
                <a:satMod val="150000"/>
              </a:schemeClr>
              <a:schemeClr val="phClr">
                <a:tint val="90000"/>
                <a:satMod val="150000"/>
              </a:schemeClr>
            </a:duotone>
          </a:blip>
          <a:tile algn="tl" flip="none" sx="70000" sy="70000" tx="0" ty="0"/>
        </a:blipFill>
      </a:bgFillStyleLst>
    </a:fmtScheme>
  </a:themeElements>
</a:theme>
</file>

<file path=ppt/theme/theme3.xml><?xml version="1.0" encoding="utf-8"?>
<a:theme xmlns:a="http://schemas.openxmlformats.org/drawingml/2006/main" name="Hardcover">
  <a:themeElements>
    <a:clrScheme name="Hardcover">
      <a:dk1>
        <a:sysClr lastClr="000000" val="windowText"/>
      </a:dk1>
      <a:lt1>
        <a:sysClr lastClr="FFFFFF" val="window"/>
      </a:lt1>
      <a:dk2>
        <a:srgbClr val="895D1D"/>
      </a:dk2>
      <a:lt2>
        <a:srgbClr val="ECE9C6"/>
      </a:lt2>
      <a:accent1>
        <a:srgbClr val="873624"/>
      </a:accent1>
      <a:accent2>
        <a:srgbClr val="D6862D"/>
      </a:accent2>
      <a:accent3>
        <a:srgbClr val="D0BE40"/>
      </a:accent3>
      <a:accent4>
        <a:srgbClr val="877F6C"/>
      </a:accent4>
      <a:accent5>
        <a:srgbClr val="972109"/>
      </a:accent5>
      <a:accent6>
        <a:srgbClr val="AEB795"/>
      </a:accent6>
      <a:hlink>
        <a:srgbClr val="CC9900"/>
      </a:hlink>
      <a:folHlink>
        <a:srgbClr val="B2B2B2"/>
      </a:folHlink>
    </a:clrScheme>
    <a:fontScheme name="Hardcover">
      <a:majorFont>
        <a:latin typeface="Book Antiqua"/>
        <a:ea typeface=""/>
        <a:cs typeface=""/>
        <a:font script="Grek" typeface="Times New Roman"/>
        <a:font script="Cyrl" typeface="Times New Roman"/>
        <a:font script="Jpan" typeface="HGS明朝E"/>
        <a:font script="Hang" typeface="궁서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Book Antiqua"/>
        <a:ea typeface=""/>
        <a:cs typeface=""/>
        <a:font script="Grek" typeface="Times New Roman"/>
        <a:font script="Cyrl" typeface="Times New Roman"/>
        <a:font script="Jpan" typeface="HGS明朝E"/>
        <a:font script="Hang" typeface="돋움"/>
        <a:font script="Hans" typeface="宋体"/>
        <a:font script="Hant" typeface="新細明體"/>
        <a:font script="Arab" typeface="Times New Roman"/>
        <a:font script="Hebr" typeface="David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Hardcover">
      <a:fillStyleLst>
        <a:solidFill>
          <a:schemeClr val="phClr"/>
        </a:solidFill>
        <a:solidFill>
          <a:schemeClr val="phClr">
            <a:tint val="68000"/>
            <a:shade val="94000"/>
            <a:satMod val="300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80000"/>
                <a:lumMod val="98000"/>
              </a:schemeClr>
            </a:gs>
            <a:gs pos="100000">
              <a:schemeClr val="phClr">
                <a:satMod val="130000"/>
              </a:schemeClr>
            </a:gs>
          </a:gsLst>
          <a:lin ang="5160000" scaled="0"/>
        </a:gradFill>
      </a:fillStyleLst>
      <a:lnStyleLst>
        <a:ln w="12700" cap="flat" cmpd="sng" algn="ctr">
          <a:solidFill>
            <a:schemeClr val="phClr">
              <a:shade val="90000"/>
              <a:lumMod val="90000"/>
            </a:schemeClr>
          </a:solidFill>
          <a:prstDash val="solid"/>
        </a:ln>
        <a:ln w="19050" cap="flat" cmpd="sng" algn="ctr">
          <a:solidFill>
            <a:schemeClr val="phClr">
              <a:shade val="75000"/>
              <a:lumMod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r="5400000" dist="12700" rotWithShape="0">
              <a:srgbClr val="000000">
                <a:alpha val="15000"/>
              </a:srgbClr>
            </a:outerShdw>
          </a:effectLst>
        </a:effectStyle>
        <a:effectStyle>
          <a:effectLst>
            <a:outerShdw blurRad="50800" dir="5400000" dist="25400" rotWithShape="0">
              <a:srgbClr val="000000">
                <a:alpha val="46000"/>
              </a:srgbClr>
            </a:outerShdw>
          </a:effectLst>
        </a:effectStyle>
        <a:effectStyle>
          <a:effectLst>
            <a:outerShdw blurRad="50800" dir="5400000" dist="254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dir="tl" rig="threePt">
              <a:rot lat="0" lon="0" rev="2400000"/>
            </a:lightRig>
          </a:scene3d>
          <a:sp3d>
            <a:bevelT w="25400" h="25400"/>
          </a:sp3d>
        </a:effectStyle>
      </a:effectStyleLst>
      <a:bgFillStyleLst>
        <a:solidFill>
          <a:schemeClr val="phClr">
            <a:tint val="96000"/>
            <a:lumMod val="11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3000"/>
                <a:shade val="20000"/>
              </a:schemeClr>
              <a:schemeClr val="phClr">
                <a:tint val="90000"/>
                <a:shade val="85000"/>
                <a:satMod val="115000"/>
              </a:schemeClr>
            </a:duotone>
          </a:blip>
          <a:tile algn="tl" flip="none" sx="60000" sy="60000" tx="0" ty="0"/>
        </a:blipFill>
        <a:blipFill rotWithShape="1">
          <a:blip xmlns:r="http://schemas.openxmlformats.org/officeDocument/2006/relationships" r:embed="rId2">
            <a:duotone>
              <a:schemeClr val="phClr">
                <a:shade val="50000"/>
                <a:satMod val="340000"/>
                <a:lumMod val="40000"/>
              </a:schemeClr>
              <a:schemeClr val="phClr">
                <a:tint val="92000"/>
                <a:shade val="94000"/>
                <a:hueMod val="110000"/>
                <a:satMod val="236000"/>
                <a:lumMod val="120000"/>
              </a:schemeClr>
            </a:duotone>
          </a:blip>
          <a:stretch>
            <a:fillRect/>
          </a:stretch>
        </a:blipFill>
      </a:bgFillStyleLst>
    </a:fmtScheme>
  </a:themeElements>
</a:theme>
</file>

<file path=ppt/theme/theme4.xml><?xml version="1.0" encoding="utf-8"?>
<a:theme xmlns:a="http://schemas.openxmlformats.org/drawingml/2006/main" name="Aspect">
  <a:themeElements>
    <a:clrScheme name="Aspect">
      <a:dk1>
        <a:sysClr lastClr="000000" val="windowText"/>
      </a:dk1>
      <a:lt1>
        <a:sysClr lastClr="FFFFFF" val="window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Aspect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A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270000"/>
              </a:schemeClr>
            </a:gs>
            <a:gs pos="25000">
              <a:schemeClr val="phClr">
                <a:tint val="60000"/>
                <a:satMod val="300000"/>
              </a:schemeClr>
            </a:gs>
            <a:gs pos="100000">
              <a:schemeClr val="phClr">
                <a:tint val="29000"/>
                <a:satMod val="40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5000"/>
                <a:satMod val="155000"/>
              </a:schemeClr>
            </a:gs>
            <a:gs pos="60000">
              <a:schemeClr val="phClr">
                <a:shade val="95000"/>
                <a:satMod val="150000"/>
              </a:schemeClr>
            </a:gs>
            <a:gs pos="100000">
              <a:schemeClr val="phClr">
                <a:tint val="87000"/>
                <a:satMod val="2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atMod val="150000"/>
            </a:schemeClr>
          </a:solidFill>
          <a:prstDash val="solid"/>
        </a:ln>
        <a:ln w="425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5500" dir="5400000" dist="381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5500" dir="5400000" dist="381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5500" dir="5400000" dist="381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dir="t" rig="contrasting">
              <a:rot lat="0" lon="0" rev="12000000"/>
            </a:lightRig>
          </a:scene3d>
          <a:sp3d prstMaterial="powder">
            <a:bevelT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35000"/>
                <a:satMod val="150000"/>
              </a:schemeClr>
            </a:gs>
            <a:gs pos="45000">
              <a:schemeClr val="phClr">
                <a:shade val="68000"/>
                <a:satMod val="155000"/>
              </a:schemeClr>
            </a:gs>
            <a:gs pos="100000">
              <a:schemeClr val="phClr">
                <a:tint val="70000"/>
                <a:satMod val="175000"/>
              </a:schemeClr>
            </a:gs>
          </a:gsLst>
          <a:lin ang="16200000" scaled="0"/>
        </a:gradFill>
        <a:blipFill>
          <a:blip xmlns:r="http://schemas.openxmlformats.org/officeDocument/2006/relationships" r:embed="rId1">
            <a:duotone>
              <a:schemeClr val="phClr">
                <a:shade val="800"/>
                <a:satMod val="150000"/>
              </a:schemeClr>
              <a:schemeClr val="phClr">
                <a:tint val="80000"/>
                <a:satMod val="150000"/>
              </a:schemeClr>
            </a:duotone>
          </a:blip>
          <a:tile algn="tl" flip="none" sx="75000" sy="75000" tx="0" ty="0"/>
        </a:blipFill>
      </a:bgFillStyleLst>
    </a:fmtScheme>
  </a:themeElements>
</a:theme>
</file>

<file path=ppt/theme/theme5.xml><?xml version="1.0" encoding="utf-8"?>
<a:theme xmlns:a="http://schemas.openxmlformats.org/drawingml/2006/main" name="Office 主题">
  <a:themeElements>
    <a:clrScheme name="Office">
      <a:dk1>
        <a:sysClr lastClr="000000" val="windowText"/>
      </a:dk1>
      <a:lt1>
        <a:sysClr lastClr="FFFFFF" val="window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Properties xmlns="http://schemas.openxmlformats.org/officeDocument/2006/extended-properties">
  <Application>Microsoft Office PowerPoint</Application>
  <ScaleCrop>0</ScaleCrop>
  <LinksUpToDate>0</LinksUpToDate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:title>BSD LICENSE (3 CLAUSE)</dc:title>
  <dc:creator>sai01</dc:creator>
  <cp:lastModifiedBy>sai01</cp:lastModifiedBy>
  <dcterms:created xsi:type="dcterms:W3CDTF">2018-08-21T13:40:23Z</dcterms:created>
  <dcterms:modified xsi:type="dcterms:W3CDTF">2018-08-23T17:41:38Z</dcterms:modified>
</cp:coreProperties>
</file>